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1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1" lang="en-US" sz="44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1" lang="en-US" sz="44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1" lang="en-US" sz="44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49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1" lang="en-US" sz="44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1" lang="en-US" sz="44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1" lang="en-US" sz="44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1" lang="en-US" sz="4400" spc="-1" strike="noStrike">
              <a:solidFill>
                <a:srgbClr val="e5e5ff"/>
              </a:solidFill>
              <a:latin typeface="Garamond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1" lang="en-US" sz="44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1" lang="en-US" sz="44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1" lang="en-US" sz="44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1" lang="en-US" sz="44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1" lang="en-US" sz="44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1" lang="en-US" sz="44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1" lang="en-US" sz="44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97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98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99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1" lang="en-US" sz="44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1" lang="en-US" sz="44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1" lang="en-US" sz="4400" spc="-1" strike="noStrike">
              <a:solidFill>
                <a:srgbClr val="e5e5ff"/>
              </a:solidFill>
              <a:latin typeface="Garamond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1" lang="en-US" sz="44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1" lang="en-US" sz="44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1" lang="en-US" sz="44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/>
          </p:nvPr>
        </p:nvSpPr>
        <p:spPr>
          <a:xfrm>
            <a:off x="456840" y="6251040"/>
            <a:ext cx="2133720" cy="47628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marL="216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200" spc="-1" strike="noStrike">
                <a:solidFill>
                  <a:srgbClr val="ffffff"/>
                </a:solidFill>
                <a:latin typeface="Times New Roman"/>
              </a:rPr>
              <a:t>&lt;date/time&gt;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/>
          </p:nvPr>
        </p:nvSpPr>
        <p:spPr>
          <a:xfrm>
            <a:off x="6552720" y="6248160"/>
            <a:ext cx="2133720" cy="47628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ffffff"/>
              </a:buClr>
              <a:buSzPct val="45000"/>
              <a:buFont typeface="Wingdings" charset="2"/>
              <a:buChar char=""/>
            </a:pPr>
            <a:fld id="{D47F0670-5857-4D00-AFB1-CB9F71D72878}" type="slidenum">
              <a:rPr b="0" lang="en-US" sz="1200" spc="-1" strike="noStrike">
                <a:solidFill>
                  <a:srgbClr val="ffffff"/>
                </a:solidFill>
                <a:latin typeface="Times New Roman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grpSp>
        <p:nvGrpSpPr>
          <p:cNvPr id="2" name="Group 3"/>
          <p:cNvGrpSpPr/>
          <p:nvPr/>
        </p:nvGrpSpPr>
        <p:grpSpPr>
          <a:xfrm>
            <a:off x="0" y="0"/>
            <a:ext cx="9140760" cy="6850080"/>
            <a:chOff x="0" y="0"/>
            <a:chExt cx="9140760" cy="6850080"/>
          </a:xfrm>
        </p:grpSpPr>
        <p:grpSp>
          <p:nvGrpSpPr>
            <p:cNvPr id="3" name="Group 4"/>
            <p:cNvGrpSpPr/>
            <p:nvPr/>
          </p:nvGrpSpPr>
          <p:grpSpPr>
            <a:xfrm>
              <a:off x="2743200" y="3540240"/>
              <a:ext cx="6392880" cy="3309840"/>
              <a:chOff x="2743200" y="3540240"/>
              <a:chExt cx="6392880" cy="3309840"/>
            </a:xfrm>
          </p:grpSpPr>
          <p:sp>
            <p:nvSpPr>
              <p:cNvPr id="4" name="CustomShape 5"/>
              <p:cNvSpPr/>
              <p:nvPr/>
            </p:nvSpPr>
            <p:spPr>
              <a:xfrm>
                <a:off x="2743200" y="4197240"/>
                <a:ext cx="4575240" cy="2652840"/>
              </a:xfrm>
              <a:custGeom>
                <a:avLst/>
                <a:gdLst/>
                <a:ahLst/>
                <a:rect l="l" t="t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e8a"/>
                  </a:gs>
                  <a:gs pos="100000">
                    <a:srgbClr val="003399"/>
                  </a:gs>
                </a:gsLst>
                <a:lin ang="10800000"/>
              </a:gra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" name="CustomShape 6"/>
              <p:cNvSpPr/>
              <p:nvPr/>
            </p:nvSpPr>
            <p:spPr>
              <a:xfrm>
                <a:off x="6620040" y="4240080"/>
                <a:ext cx="1998360" cy="1287720"/>
              </a:xfrm>
              <a:custGeom>
                <a:avLst/>
                <a:gdLst/>
                <a:ahLst/>
                <a:rect l="l" t="t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e8a"/>
                  </a:gs>
                  <a:gs pos="100000">
                    <a:srgbClr val="003399"/>
                  </a:gs>
                </a:gsLst>
                <a:lin ang="13500000"/>
              </a:gra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" name="CustomShape 7"/>
              <p:cNvSpPr/>
              <p:nvPr/>
            </p:nvSpPr>
            <p:spPr>
              <a:xfrm>
                <a:off x="4603680" y="5311800"/>
                <a:ext cx="4522680" cy="1538280"/>
              </a:xfrm>
              <a:custGeom>
                <a:avLst/>
                <a:gdLst/>
                <a:ahLst/>
                <a:rect l="l" t="t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97c"/>
                  </a:gs>
                  <a:gs pos="100000">
                    <a:srgbClr val="003399"/>
                  </a:gs>
                </a:gsLst>
                <a:lin ang="5400000"/>
              </a:gra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" name="CustomShape 8"/>
              <p:cNvSpPr/>
              <p:nvPr/>
            </p:nvSpPr>
            <p:spPr>
              <a:xfrm>
                <a:off x="4362480" y="3540240"/>
                <a:ext cx="4773600" cy="3309840"/>
              </a:xfrm>
              <a:custGeom>
                <a:avLst/>
                <a:gdLst/>
                <a:ahLst/>
                <a:rect l="l" t="t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rgbClr val="003399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" name="CustomShape 9"/>
              <p:cNvSpPr/>
              <p:nvPr/>
            </p:nvSpPr>
            <p:spPr>
              <a:xfrm>
                <a:off x="7145280" y="3678120"/>
                <a:ext cx="1981080" cy="855720"/>
              </a:xfrm>
              <a:custGeom>
                <a:avLst/>
                <a:gdLst/>
                <a:ahLst/>
                <a:rect l="l" t="t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c85"/>
                  </a:gs>
                </a:gsLst>
                <a:lin ang="13500000"/>
              </a:gra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9" name="CustomShape 10"/>
            <p:cNvSpPr/>
            <p:nvPr/>
          </p:nvSpPr>
          <p:spPr>
            <a:xfrm>
              <a:off x="5273640" y="2128680"/>
              <a:ext cx="2897280" cy="2440080"/>
            </a:xfrm>
            <a:custGeom>
              <a:avLst/>
              <a:gdLst/>
              <a:ahLst/>
              <a:rect l="l" t="t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rgbClr val="003399"/>
                </a:gs>
                <a:gs pos="100000">
                  <a:srgbClr val="002b81"/>
                </a:gs>
              </a:gsLst>
              <a:lin ang="135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" name="CustomShape 11"/>
            <p:cNvSpPr/>
            <p:nvPr/>
          </p:nvSpPr>
          <p:spPr>
            <a:xfrm>
              <a:off x="0" y="0"/>
              <a:ext cx="9140760" cy="2819520"/>
            </a:xfrm>
            <a:custGeom>
              <a:avLst/>
              <a:gdLst/>
              <a:ahLst/>
              <a:rect l="l" t="t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514"/>
                </a:gs>
                <a:gs pos="100000">
                  <a:srgbClr val="003399"/>
                </a:gs>
              </a:gsLst>
              <a:lin ang="54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1" name="PlaceHolder 12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1" lang="en-US" sz="4400" spc="-1" strike="noStrike">
                <a:solidFill>
                  <a:srgbClr val="e5e5ff"/>
                </a:solidFill>
                <a:latin typeface="Garamond"/>
              </a:rPr>
              <a:t>Click to edit the title text format</a:t>
            </a:r>
            <a:endParaRPr b="1" lang="en-US" sz="44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12" name="PlaceHolder 13"/>
          <p:cNvSpPr>
            <a:spLocks noGrp="1"/>
          </p:cNvSpPr>
          <p:nvPr>
            <p:ph type="ftr"/>
          </p:nvPr>
        </p:nvSpPr>
        <p:spPr>
          <a:xfrm>
            <a:off x="3124080" y="6248160"/>
            <a:ext cx="2895840" cy="47628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marL="216000" indent="-216000" algn="ctr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200" spc="-1" strike="noStrike">
                <a:solidFill>
                  <a:srgbClr val="ffffff"/>
                </a:solidFill>
                <a:latin typeface="Times New Roman"/>
              </a:rPr>
              <a:t>&lt;footer&gt;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13" name="PlaceHolder 14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0" lang="en-US" sz="3200" spc="-1" strike="noStrike">
                <a:solidFill>
                  <a:srgbClr val="ffffff"/>
                </a:solidFill>
                <a:latin typeface="Garamond"/>
              </a:rPr>
              <a:t>Click to edit the outline text format</a:t>
            </a: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  <a:p>
            <a:pPr lvl="1" marL="742680" indent="-285480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</a:pPr>
            <a:r>
              <a:rPr b="0" lang="en-US" sz="3200" spc="-1" strike="noStrike">
                <a:solidFill>
                  <a:srgbClr val="ffffff"/>
                </a:solidFill>
                <a:latin typeface="Garamond"/>
              </a:rPr>
              <a:t>Second Outline Level</a:t>
            </a: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  <a:p>
            <a:pPr lvl="2" marL="1143000" indent="-228600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</a:pPr>
            <a:r>
              <a:rPr b="0" lang="en-US" sz="3200" spc="-1" strike="noStrike">
                <a:solidFill>
                  <a:srgbClr val="ffffff"/>
                </a:solidFill>
                <a:latin typeface="Garamond"/>
              </a:rPr>
              <a:t>Third Outline Level</a:t>
            </a: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  <a:p>
            <a:pPr lvl="3" marL="1600200" indent="-228600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</a:pPr>
            <a:r>
              <a:rPr b="0" lang="en-US" sz="3200" spc="-1" strike="noStrike">
                <a:solidFill>
                  <a:srgbClr val="ffffff"/>
                </a:solidFill>
                <a:latin typeface="Garamond"/>
              </a:rPr>
              <a:t>Fourth Outline Level</a:t>
            </a: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0" lang="en-US" sz="3200" spc="-1" strike="noStrike">
                <a:solidFill>
                  <a:srgbClr val="ffffff"/>
                </a:solidFill>
                <a:latin typeface="Garamond"/>
              </a:rPr>
              <a:t>Fifth Outline Level</a:t>
            </a: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  <a:p>
            <a:pPr lvl="5" marL="2057400" indent="-228600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0" lang="en-US" sz="3200" spc="-1" strike="noStrike">
                <a:solidFill>
                  <a:srgbClr val="ffffff"/>
                </a:solidFill>
                <a:latin typeface="Garamond"/>
              </a:rPr>
              <a:t>Sixth Outline Level</a:t>
            </a: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  <a:p>
            <a:pPr lvl="6" marL="2057400" indent="-228600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0" lang="en-US" sz="3200" spc="-1" strike="noStrike">
                <a:solidFill>
                  <a:srgbClr val="ffffff"/>
                </a:solidFill>
                <a:latin typeface="Garamond"/>
              </a:rPr>
              <a:t>Seventh Outline Level</a:t>
            </a: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1"/>
          <p:cNvGrpSpPr/>
          <p:nvPr/>
        </p:nvGrpSpPr>
        <p:grpSpPr>
          <a:xfrm>
            <a:off x="0" y="0"/>
            <a:ext cx="9140760" cy="6850080"/>
            <a:chOff x="0" y="0"/>
            <a:chExt cx="9140760" cy="6850080"/>
          </a:xfrm>
        </p:grpSpPr>
        <p:grpSp>
          <p:nvGrpSpPr>
            <p:cNvPr id="51" name="Group 2"/>
            <p:cNvGrpSpPr/>
            <p:nvPr/>
          </p:nvGrpSpPr>
          <p:grpSpPr>
            <a:xfrm>
              <a:off x="2743200" y="3540240"/>
              <a:ext cx="6392880" cy="3309840"/>
              <a:chOff x="2743200" y="3540240"/>
              <a:chExt cx="6392880" cy="3309840"/>
            </a:xfrm>
          </p:grpSpPr>
          <p:sp>
            <p:nvSpPr>
              <p:cNvPr id="52" name="CustomShape 3"/>
              <p:cNvSpPr/>
              <p:nvPr/>
            </p:nvSpPr>
            <p:spPr>
              <a:xfrm>
                <a:off x="2743200" y="4197240"/>
                <a:ext cx="4575240" cy="2652840"/>
              </a:xfrm>
              <a:custGeom>
                <a:avLst/>
                <a:gdLst/>
                <a:ahLst/>
                <a:rect l="l" t="t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e8a"/>
                  </a:gs>
                  <a:gs pos="100000">
                    <a:srgbClr val="003399"/>
                  </a:gs>
                </a:gsLst>
                <a:lin ang="10800000"/>
              </a:gra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3" name="CustomShape 4"/>
              <p:cNvSpPr/>
              <p:nvPr/>
            </p:nvSpPr>
            <p:spPr>
              <a:xfrm>
                <a:off x="6620040" y="4240080"/>
                <a:ext cx="1998360" cy="1287720"/>
              </a:xfrm>
              <a:custGeom>
                <a:avLst/>
                <a:gdLst/>
                <a:ahLst/>
                <a:rect l="l" t="t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e8a"/>
                  </a:gs>
                  <a:gs pos="100000">
                    <a:srgbClr val="003399"/>
                  </a:gs>
                </a:gsLst>
                <a:lin ang="13500000"/>
              </a:gra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4" name="CustomShape 5"/>
              <p:cNvSpPr/>
              <p:nvPr/>
            </p:nvSpPr>
            <p:spPr>
              <a:xfrm>
                <a:off x="4603680" y="5311800"/>
                <a:ext cx="4522680" cy="1538280"/>
              </a:xfrm>
              <a:custGeom>
                <a:avLst/>
                <a:gdLst/>
                <a:ahLst/>
                <a:rect l="l" t="t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97c"/>
                  </a:gs>
                  <a:gs pos="100000">
                    <a:srgbClr val="003399"/>
                  </a:gs>
                </a:gsLst>
                <a:lin ang="5400000"/>
              </a:gra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5" name="CustomShape 6"/>
              <p:cNvSpPr/>
              <p:nvPr/>
            </p:nvSpPr>
            <p:spPr>
              <a:xfrm>
                <a:off x="4362480" y="3540240"/>
                <a:ext cx="4773600" cy="3309840"/>
              </a:xfrm>
              <a:custGeom>
                <a:avLst/>
                <a:gdLst/>
                <a:ahLst/>
                <a:rect l="l" t="t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rgbClr val="003399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6" name="CustomShape 7"/>
              <p:cNvSpPr/>
              <p:nvPr/>
            </p:nvSpPr>
            <p:spPr>
              <a:xfrm>
                <a:off x="7145280" y="3678120"/>
                <a:ext cx="1981080" cy="855720"/>
              </a:xfrm>
              <a:custGeom>
                <a:avLst/>
                <a:gdLst/>
                <a:ahLst/>
                <a:rect l="l" t="t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c85"/>
                  </a:gs>
                </a:gsLst>
                <a:lin ang="13500000"/>
              </a:gra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57" name="CustomShape 8"/>
            <p:cNvSpPr/>
            <p:nvPr/>
          </p:nvSpPr>
          <p:spPr>
            <a:xfrm>
              <a:off x="5273640" y="2128680"/>
              <a:ext cx="2897280" cy="2440080"/>
            </a:xfrm>
            <a:custGeom>
              <a:avLst/>
              <a:gdLst/>
              <a:ahLst/>
              <a:rect l="l" t="t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rgbClr val="003399"/>
                </a:gs>
                <a:gs pos="100000">
                  <a:srgbClr val="002b81"/>
                </a:gs>
              </a:gsLst>
              <a:lin ang="135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" name="CustomShape 9"/>
            <p:cNvSpPr/>
            <p:nvPr/>
          </p:nvSpPr>
          <p:spPr>
            <a:xfrm>
              <a:off x="0" y="0"/>
              <a:ext cx="9140760" cy="2819520"/>
            </a:xfrm>
            <a:custGeom>
              <a:avLst/>
              <a:gdLst/>
              <a:ahLst/>
              <a:rect l="l" t="t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514"/>
                </a:gs>
                <a:gs pos="100000">
                  <a:srgbClr val="003399"/>
                </a:gs>
              </a:gsLst>
              <a:lin ang="54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9" name="PlaceHolder 10"/>
          <p:cNvSpPr>
            <a:spLocks noGrp="1"/>
          </p:cNvSpPr>
          <p:nvPr>
            <p:ph type="title"/>
          </p:nvPr>
        </p:nvSpPr>
        <p:spPr>
          <a:xfrm>
            <a:off x="685800" y="1736640"/>
            <a:ext cx="7772400" cy="192096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1" lang="en-US" sz="6000" spc="-1" strike="noStrike">
                <a:solidFill>
                  <a:srgbClr val="e5e5ff"/>
                </a:solidFill>
                <a:latin typeface="Garamond"/>
              </a:rPr>
              <a:t>Click to edit the title text format</a:t>
            </a:r>
            <a:endParaRPr b="1" lang="en-US" sz="60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60" name="PlaceHolder 11"/>
          <p:cNvSpPr>
            <a:spLocks noGrp="1"/>
          </p:cNvSpPr>
          <p:nvPr>
            <p:ph type="dt"/>
          </p:nvPr>
        </p:nvSpPr>
        <p:spPr>
          <a:xfrm>
            <a:off x="456840" y="6248160"/>
            <a:ext cx="2133720" cy="47628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marL="216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200" spc="-1" strike="noStrike">
                <a:solidFill>
                  <a:srgbClr val="ffffff"/>
                </a:solidFill>
                <a:latin typeface="Times New Roman"/>
              </a:rPr>
              <a:t>&lt;date/time&gt;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61" name="PlaceHolder 12"/>
          <p:cNvSpPr>
            <a:spLocks noGrp="1"/>
          </p:cNvSpPr>
          <p:nvPr>
            <p:ph type="ftr"/>
          </p:nvPr>
        </p:nvSpPr>
        <p:spPr>
          <a:xfrm>
            <a:off x="3124080" y="6251040"/>
            <a:ext cx="2895840" cy="47628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marL="216000" indent="-216000" algn="ctr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200" spc="-1" strike="noStrike">
                <a:solidFill>
                  <a:srgbClr val="ffffff"/>
                </a:solidFill>
                <a:latin typeface="Times New Roman"/>
              </a:rPr>
              <a:t>&lt;footer&gt;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62" name="PlaceHolder 13"/>
          <p:cNvSpPr>
            <a:spLocks noGrp="1"/>
          </p:cNvSpPr>
          <p:nvPr>
            <p:ph type="sldNum"/>
          </p:nvPr>
        </p:nvSpPr>
        <p:spPr>
          <a:xfrm>
            <a:off x="6552720" y="6254280"/>
            <a:ext cx="2133720" cy="47628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ffffff"/>
              </a:buClr>
              <a:buSzPct val="45000"/>
              <a:buFont typeface="Wingdings" charset="2"/>
              <a:buChar char=""/>
            </a:pPr>
            <a:fld id="{7C7AB205-462B-4315-9C06-863884209244}" type="slidenum">
              <a:rPr b="0" lang="en-US" sz="1200" spc="-1" strike="noStrike">
                <a:solidFill>
                  <a:srgbClr val="ffffff"/>
                </a:solidFill>
                <a:latin typeface="Times New Roman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63" name="PlaceHolder 1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algn="ctr">
              <a:spcBef>
                <a:spcPts val="799"/>
              </a:spcBef>
            </a:pPr>
            <a:r>
              <a:rPr b="0" lang="en-US" sz="3200" spc="-1" strike="noStrike">
                <a:solidFill>
                  <a:srgbClr val="ffffff"/>
                </a:solidFill>
                <a:latin typeface="Garamond"/>
              </a:rPr>
              <a:t>Click to edit the outline text format</a:t>
            </a: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  <a:p>
            <a:pPr lvl="1" marL="457200" algn="ctr">
              <a:spcBef>
                <a:spcPts val="697"/>
              </a:spcBef>
            </a:pPr>
            <a:r>
              <a:rPr b="0" lang="en-US" sz="2800" spc="-1" strike="noStrike">
                <a:solidFill>
                  <a:srgbClr val="ffffff"/>
                </a:solidFill>
                <a:latin typeface="Garamond"/>
              </a:rPr>
              <a:t>Second Outline Level</a:t>
            </a:r>
            <a:endParaRPr b="0" lang="en-US" sz="2800" spc="-1" strike="noStrike">
              <a:solidFill>
                <a:srgbClr val="ffffff"/>
              </a:solidFill>
              <a:latin typeface="Garamond"/>
            </a:endParaRPr>
          </a:p>
          <a:p>
            <a:pPr lvl="2" marL="914400" algn="ctr">
              <a:spcBef>
                <a:spcPts val="598"/>
              </a:spcBef>
              <a:buClr>
                <a:srgbClr val="e5e5ff"/>
              </a:buClr>
              <a:buSzPct val="70000"/>
              <a:buFont typeface="Wingdings" charset="2"/>
              <a:buChar char=""/>
            </a:pPr>
            <a:r>
              <a:rPr b="0" lang="en-US" sz="2400" spc="-1" strike="noStrike">
                <a:solidFill>
                  <a:srgbClr val="ffffff"/>
                </a:solidFill>
                <a:latin typeface="Garamond"/>
              </a:rPr>
              <a:t>Third Outline Level</a:t>
            </a:r>
            <a:endParaRPr b="0" lang="en-US" sz="2400" spc="-1" strike="noStrike">
              <a:solidFill>
                <a:srgbClr val="ffffff"/>
              </a:solidFill>
              <a:latin typeface="Garamond"/>
            </a:endParaRPr>
          </a:p>
          <a:p>
            <a:pPr lvl="3" marL="1371600" algn="ctr">
              <a:spcBef>
                <a:spcPts val="499"/>
              </a:spcBef>
              <a:buClr>
                <a:srgbClr val="a886e0"/>
              </a:buClr>
              <a:buSzPct val="70000"/>
              <a:buFont typeface="Wingdings" charset="2"/>
              <a:buChar char=""/>
            </a:pPr>
            <a:r>
              <a:rPr b="0" lang="en-US" sz="2000" spc="-1" strike="noStrike">
                <a:solidFill>
                  <a:srgbClr val="ffffff"/>
                </a:solidFill>
                <a:latin typeface="Garamond"/>
              </a:rPr>
              <a:t>Fourth Outline Level</a:t>
            </a:r>
            <a:endParaRPr b="0" lang="en-US" sz="2000" spc="-1" strike="noStrike">
              <a:solidFill>
                <a:srgbClr val="ffffff"/>
              </a:solidFill>
              <a:latin typeface="Garamond"/>
            </a:endParaRPr>
          </a:p>
          <a:p>
            <a:pPr lvl="4" marL="1828800" algn="ctr">
              <a:spcBef>
                <a:spcPts val="499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0" lang="en-US" sz="2000" spc="-1" strike="noStrike">
                <a:solidFill>
                  <a:srgbClr val="ffffff"/>
                </a:solidFill>
                <a:latin typeface="Garamond"/>
              </a:rPr>
              <a:t>Fifth Outline Level</a:t>
            </a:r>
            <a:endParaRPr b="0" lang="en-US" sz="2000" spc="-1" strike="noStrike">
              <a:solidFill>
                <a:srgbClr val="ffffff"/>
              </a:solidFill>
              <a:latin typeface="Garamond"/>
            </a:endParaRPr>
          </a:p>
          <a:p>
            <a:pPr lvl="5" marL="1828800" algn="ctr">
              <a:spcBef>
                <a:spcPts val="499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0" lang="en-US" sz="2000" spc="-1" strike="noStrike">
                <a:solidFill>
                  <a:srgbClr val="ffffff"/>
                </a:solidFill>
                <a:latin typeface="Garamond"/>
              </a:rPr>
              <a:t>Sixth Outline Level</a:t>
            </a:r>
            <a:endParaRPr b="0" lang="en-US" sz="2000" spc="-1" strike="noStrike">
              <a:solidFill>
                <a:srgbClr val="ffffff"/>
              </a:solidFill>
              <a:latin typeface="Garamond"/>
            </a:endParaRPr>
          </a:p>
          <a:p>
            <a:pPr lvl="6" marL="1828800" algn="ctr">
              <a:spcBef>
                <a:spcPts val="499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0" lang="en-US" sz="2000" spc="-1" strike="noStrike">
                <a:solidFill>
                  <a:srgbClr val="ffffff"/>
                </a:solidFill>
                <a:latin typeface="Garamond"/>
              </a:rPr>
              <a:t>Seventh Outline Level</a:t>
            </a:r>
            <a:endParaRPr b="0" lang="en-US" sz="20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685800" y="1736640"/>
            <a:ext cx="7772400" cy="1920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 algn="ctr"/>
            <a:r>
              <a:rPr b="1" lang="en-US" sz="6000" spc="-1" strike="noStrike">
                <a:solidFill>
                  <a:srgbClr val="e5e5ff"/>
                </a:solidFill>
                <a:latin typeface="Garamond"/>
              </a:rPr>
              <a:t>Природа и человек</a:t>
            </a:r>
            <a:endParaRPr b="1" lang="en-US" sz="60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Autofit/>
          </a:bodyPr>
          <a:p>
            <a:pPr algn="ctr">
              <a:spcBef>
                <a:spcPts val="799"/>
              </a:spcBef>
            </a:pPr>
            <a:r>
              <a:rPr b="0" lang="en-US" sz="3200" spc="-1" strike="noStrike">
                <a:solidFill>
                  <a:srgbClr val="ffffff"/>
                </a:solidFill>
                <a:latin typeface="Garamond"/>
              </a:rPr>
              <a:t>6 класс. ОБЖ </a:t>
            </a: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  <a:p>
            <a:pPr algn="ctr">
              <a:spcBef>
                <a:spcPts val="799"/>
              </a:spcBef>
            </a:pPr>
            <a:r>
              <a:rPr b="0" lang="en-US" sz="3200" spc="-1" strike="noStrike">
                <a:solidFill>
                  <a:srgbClr val="ffffff"/>
                </a:solidFill>
                <a:latin typeface="Garamond"/>
              </a:rPr>
              <a:t>1 урок.</a:t>
            </a: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 algn="ctr"/>
            <a:r>
              <a:rPr b="1" lang="en-US" sz="4400" spc="-1" strike="noStrike">
                <a:solidFill>
                  <a:srgbClr val="e5e5ff"/>
                </a:solidFill>
                <a:latin typeface="Garamond"/>
              </a:rPr>
              <a:t>Контрольные вопросы.</a:t>
            </a:r>
            <a:endParaRPr b="1" lang="en-US" sz="44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119" name="TextShape 2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 fontScale="62000"/>
          </a:bodyPr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0" lang="en-US" sz="3200" spc="-1" strike="noStrike">
                <a:solidFill>
                  <a:srgbClr val="ffffff"/>
                </a:solidFill>
                <a:latin typeface="Garamond"/>
              </a:rPr>
              <a:t>1. Почему в последнее время стал популярен активный отдых на природе?</a:t>
            </a: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0" lang="en-US" sz="3200" spc="-1" strike="noStrike">
                <a:solidFill>
                  <a:srgbClr val="ffffff"/>
                </a:solidFill>
                <a:latin typeface="Garamond"/>
              </a:rPr>
              <a:t>2. Объясните, почему человек должен беречь окружающую его природную среду.</a:t>
            </a: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0" lang="en-US" sz="3200" spc="-1" strike="noStrike">
                <a:solidFill>
                  <a:srgbClr val="ffffff"/>
                </a:solidFill>
                <a:latin typeface="Garamond"/>
              </a:rPr>
              <a:t>3. Определите основные трудности, с которыми встретится неподготовленный человек в природных условиях.</a:t>
            </a: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0" lang="en-US" sz="3200" spc="-1" strike="noStrike">
                <a:solidFill>
                  <a:srgbClr val="ffffff"/>
                </a:solidFill>
                <a:latin typeface="Garamond"/>
              </a:rPr>
              <a:t>4. В каких местах на природе (лес, горы, вода) вам нравится отдыхать и почему? </a:t>
            </a: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 algn="ctr"/>
            <a:r>
              <a:rPr b="1" lang="en-US" sz="4400" spc="-1" strike="noStrike">
                <a:solidFill>
                  <a:srgbClr val="e5e5ff"/>
                </a:solidFill>
                <a:latin typeface="Garamond"/>
              </a:rPr>
              <a:t>Домашнее задание.</a:t>
            </a:r>
            <a:endParaRPr b="1" lang="en-US" sz="44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121" name="TextShape 2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0" lang="ru-RU" sz="3200" spc="-1" strike="noStrike">
                <a:solidFill>
                  <a:srgbClr val="ffffff"/>
                </a:solidFill>
                <a:latin typeface="Garamond"/>
              </a:rPr>
              <a:t>Параграф 1.1</a:t>
            </a: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  <a:p>
            <a:pPr marL="342720" indent="-342720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0" lang="ru-RU" sz="3200" spc="-1" strike="noStrike">
                <a:solidFill>
                  <a:srgbClr val="ffffff"/>
                </a:solidFill>
                <a:latin typeface="Garamond"/>
              </a:rPr>
              <a:t>Какие ситуации случаются с человеком в природных условиях. Опишите ситуацию, поведение героя рассказа. Дайте оценку и сделайте вывод: как бы вы поступили в этой ситуации.</a:t>
            </a: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 algn="ctr"/>
            <a:r>
              <a:rPr b="1" lang="en-US" sz="3200" spc="-1" strike="noStrike">
                <a:solidFill>
                  <a:srgbClr val="e5e5ff"/>
                </a:solidFill>
                <a:latin typeface="Garamond"/>
              </a:rPr>
              <a:t>1. Основные причины возрастания потребности современного человека в общении с природой.</a:t>
            </a:r>
            <a:endParaRPr b="1" lang="en-US" sz="32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 fontScale="60000"/>
          </a:bodyPr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1" lang="en-US" sz="3200" spc="-1" strike="noStrike">
                <a:solidFill>
                  <a:srgbClr val="ffffff"/>
                </a:solidFill>
                <a:latin typeface="Garamond"/>
              </a:rPr>
              <a:t>Человек- неотъемлемая часть природы и не может существовать вне её. Однако для обеспечения своей безопасности и благополучия человек создал искусственную среду обитания и постоянно совершенствует её: он построил города, создал комплексную систему жизнеобеспечения и удовлетворения своих духовных и физических потребностей</a:t>
            </a:r>
            <a:r>
              <a:rPr b="0" lang="en-US" sz="3200" spc="-1" strike="noStrike">
                <a:solidFill>
                  <a:srgbClr val="ffffff"/>
                </a:solidFill>
                <a:latin typeface="Garamond"/>
              </a:rPr>
              <a:t>.</a:t>
            </a: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 algn="ctr"/>
            <a:r>
              <a:rPr b="1" lang="en-US" sz="2800" spc="-1" strike="noStrike">
                <a:solidFill>
                  <a:srgbClr val="e5e5ff"/>
                </a:solidFill>
                <a:latin typeface="Garamond"/>
              </a:rPr>
              <a:t>1. Основные причины возрастания потребности современного человека в общении с природой.</a:t>
            </a:r>
            <a:endParaRPr b="1" lang="en-US" sz="28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105" name="TextShape 2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 fontScale="71000"/>
          </a:bodyPr>
          <a:p>
            <a:pPr marL="342720" indent="-342720">
              <a:spcBef>
                <a:spcPts val="899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1" lang="en-US" sz="3600" spc="-1" strike="noStrike">
                <a:solidFill>
                  <a:srgbClr val="ffffff"/>
                </a:solidFill>
                <a:latin typeface="Garamond"/>
              </a:rPr>
              <a:t>Создав искусственную среду обитания, человек отделился от естественной природной среды и большую часть времени проводит вне природы, постепенно теряя способность общаться с естественной природной средой.</a:t>
            </a:r>
            <a:endParaRPr b="0" lang="en-US" sz="36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 algn="ctr"/>
            <a:r>
              <a:rPr b="1" lang="en-US" sz="2800" spc="-1" strike="noStrike">
                <a:solidFill>
                  <a:srgbClr val="e5e5ff"/>
                </a:solidFill>
                <a:latin typeface="Garamond"/>
              </a:rPr>
              <a:t>1. Основные причины возрастания потребности современного человека в общении с природой.</a:t>
            </a:r>
            <a:endParaRPr b="1" lang="en-US" sz="28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107" name="TextShape 2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 fontScale="85000"/>
          </a:bodyPr>
          <a:p>
            <a:pPr marL="342720" indent="-342720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1" lang="ru-RU" sz="3200" spc="-1" strike="noStrike">
                <a:solidFill>
                  <a:srgbClr val="ffffff"/>
                </a:solidFill>
                <a:latin typeface="Garamond"/>
              </a:rPr>
              <a:t>Общение с живой природой помогает человеку формировать выдержку, уверенность в себе, умение управлять своими эмоциями, анализировать обстановку, самостоятельно принимать решения и мобилизовывать себя на их выполнение, добиваться поставленной цели.</a:t>
            </a: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  <a:p>
            <a:pPr marL="342720" indent="-342720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 algn="ctr"/>
            <a:r>
              <a:rPr b="1" lang="en-US" sz="2800" spc="-1" strike="noStrike">
                <a:solidFill>
                  <a:srgbClr val="e5e5ff"/>
                </a:solidFill>
                <a:latin typeface="Garamond"/>
              </a:rPr>
              <a:t>1. Основные причины возрастания потребности современного человека в общении с природой.</a:t>
            </a:r>
            <a:endParaRPr b="1" lang="en-US" sz="28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899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1" lang="en-US" sz="3600" spc="-1" strike="noStrike">
                <a:solidFill>
                  <a:srgbClr val="ffffff"/>
                </a:solidFill>
                <a:latin typeface="Garamond"/>
              </a:rPr>
              <a:t>В процессе общения человека с природой происходит совершенствование его физических качеств: выносливости, силы, ловкости, скорости.</a:t>
            </a:r>
            <a:endParaRPr b="0" lang="en-US" sz="36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 algn="ctr"/>
            <a:r>
              <a:rPr b="1" lang="en-US" sz="2800" spc="-1" strike="noStrike">
                <a:solidFill>
                  <a:srgbClr val="e5e5ff"/>
                </a:solidFill>
                <a:latin typeface="Garamond"/>
              </a:rPr>
              <a:t>2. Особенности поведения человека в природной среде для обеспечения личной безопасности.</a:t>
            </a:r>
            <a:endParaRPr b="1" lang="en-US" sz="28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111" name="TextShape 2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 fontScale="70000"/>
          </a:bodyPr>
          <a:p>
            <a:pPr marL="342720" indent="-342720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0" lang="en-US" sz="3200" spc="-1" strike="noStrike">
                <a:solidFill>
                  <a:srgbClr val="ffffff"/>
                </a:solidFill>
                <a:latin typeface="Garamond"/>
              </a:rPr>
              <a:t>Любое пребывание человека на природе требует определенной подготовки.</a:t>
            </a: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  <a:p>
            <a:pPr marL="342720" indent="-342720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0" lang="en-US" sz="3200" spc="-1" strike="noStrike">
                <a:solidFill>
                  <a:srgbClr val="ffffff"/>
                </a:solidFill>
                <a:latin typeface="Garamond"/>
              </a:rPr>
              <a:t>В природной среде человек должен владеть определенными умениями для обеспечения безопасной жизнедеятельности.</a:t>
            </a: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  <a:p>
            <a:pPr marL="342720" indent="-342720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0" lang="en-US" sz="3200" spc="-1" strike="noStrike">
                <a:solidFill>
                  <a:srgbClr val="ffffff"/>
                </a:solidFill>
                <a:latin typeface="Garamond"/>
              </a:rPr>
              <a:t>Для правильного перемещения в желаемом направлении надо знать, как ориентироваться в природной среде.</a:t>
            </a: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 algn="ctr"/>
            <a:r>
              <a:rPr b="1" lang="en-US" sz="2800" spc="-1" strike="noStrike">
                <a:solidFill>
                  <a:srgbClr val="e5e5ff"/>
                </a:solidFill>
                <a:latin typeface="Garamond"/>
              </a:rPr>
              <a:t>2. Особенности поведения человека в природной среде для обеспечения личной безопасности.</a:t>
            </a:r>
            <a:endParaRPr b="1" lang="en-US" sz="28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113" name="TextShape 2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 fontScale="65000"/>
          </a:bodyPr>
          <a:p>
            <a:pPr marL="342720" indent="-342720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0" lang="en-US" sz="3200" spc="-1" strike="noStrike">
                <a:solidFill>
                  <a:srgbClr val="ffffff"/>
                </a:solidFill>
                <a:latin typeface="Garamond"/>
              </a:rPr>
              <a:t>Чтобы прожить на природе хотя бы один день, необходимо уметь обеспечить себя пищей и водой, а при необходимости соорудить временное укрытие от непогоды. Необходимо знать особенности того места, где планируется организовать отдых (горы, лес, вода); соблюдать меры безопасного поведения в этих местах, уметь оказывать первую медицинскую помощь.</a:t>
            </a: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 algn="ctr"/>
            <a:r>
              <a:rPr b="1" lang="en-US" sz="3200" spc="-1" strike="noStrike">
                <a:solidFill>
                  <a:srgbClr val="e5e5ff"/>
                </a:solidFill>
                <a:latin typeface="Garamond"/>
              </a:rPr>
              <a:t>3.Активный туризм- наиболее эффективный способ общения человека с природой.</a:t>
            </a:r>
            <a:endParaRPr b="1" lang="en-US" sz="32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115" name="TextShape 2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0" lang="en-US" sz="3200" spc="-1" strike="noStrike">
                <a:solidFill>
                  <a:srgbClr val="ffffff"/>
                </a:solidFill>
                <a:latin typeface="Garamond"/>
              </a:rPr>
              <a:t>Одним из видов отдыха на природе   является активный туризм. К активному туризму  относятся все виды туристических путешествий, характеризующиеся активным способом передвижения по маршруту, когда турист для передвижения затрачивает собственные физические усилия. </a:t>
            </a:r>
            <a:endParaRPr b="0" lang="en-US" sz="32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 algn="ctr"/>
            <a:r>
              <a:rPr b="1" lang="en-US" sz="2800" spc="-1" strike="noStrike">
                <a:solidFill>
                  <a:srgbClr val="e5e5ff"/>
                </a:solidFill>
                <a:latin typeface="Garamond"/>
              </a:rPr>
              <a:t>3.Активный туризм- наиболее эффективный способ общения человека с природой.</a:t>
            </a:r>
            <a:endParaRPr b="1" lang="en-US" sz="2800" spc="-1" strike="noStrike">
              <a:solidFill>
                <a:srgbClr val="e5e5ff"/>
              </a:solidFill>
              <a:latin typeface="Garamond"/>
            </a:endParaRPr>
          </a:p>
        </p:txBody>
      </p:sp>
      <p:sp>
        <p:nvSpPr>
          <p:cNvPr id="117" name="TextShape 2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 fontScale="69000"/>
          </a:bodyPr>
          <a:p>
            <a:pPr marL="342720" indent="-342720">
              <a:spcBef>
                <a:spcPts val="697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1" lang="en-US" sz="2800" spc="-1" strike="noStrike">
                <a:solidFill>
                  <a:srgbClr val="ffffff"/>
                </a:solidFill>
                <a:latin typeface="Garamond"/>
              </a:rPr>
              <a:t>К таким видам туризма относится большинство видов самодеятельного туризма. (Самодеятельный туризм – это многодневные и однодневные путешествия, которые организуются силами и средствами самих участников).</a:t>
            </a:r>
            <a:endParaRPr b="0" lang="en-US" sz="2800" spc="-1" strike="noStrike">
              <a:solidFill>
                <a:srgbClr val="ffffff"/>
              </a:solidFill>
              <a:latin typeface="Garamond"/>
            </a:endParaRPr>
          </a:p>
          <a:p>
            <a:pPr marL="342720" indent="-342720">
              <a:spcBef>
                <a:spcPts val="697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r>
              <a:rPr b="1" lang="en-US" sz="2800" spc="-1" strike="noStrike">
                <a:solidFill>
                  <a:srgbClr val="ffffff"/>
                </a:solidFill>
                <a:latin typeface="Garamond"/>
              </a:rPr>
              <a:t>Это могут быть походы выходного дня, массовые походы, а также спортивные пешие, лыжные, горные, водные и велосипедные походы.</a:t>
            </a:r>
            <a:endParaRPr b="0" lang="en-US" sz="2800" spc="-1" strike="noStrike">
              <a:solidFill>
                <a:srgbClr val="ffffff"/>
              </a:solidFill>
              <a:latin typeface="Garamond"/>
            </a:endParaRPr>
          </a:p>
          <a:p>
            <a:pPr marL="342720" indent="-342720">
              <a:spcBef>
                <a:spcPts val="697"/>
              </a:spcBef>
              <a:buClr>
                <a:srgbClr val="ffcc00"/>
              </a:buClr>
              <a:buSzPct val="70000"/>
              <a:buFont typeface="Wingdings" charset="2"/>
              <a:buChar char=""/>
            </a:pPr>
            <a:endParaRPr b="0" lang="en-US" sz="2800" spc="-1" strike="noStrike">
              <a:solidFill>
                <a:srgbClr val="ffffff"/>
              </a:solidFill>
              <a:latin typeface="Garamon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Application>LibreOffice/6.1.5.2$Linux_X86_64 LibreOffice_project/10$Build-2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2011-09-02T15:58:22Z</dcterms:created>
  <dc:creator>54</dc:creator>
  <dc:description/>
  <dc:language>en-US</dc:language>
  <cp:lastModifiedBy>54</cp:lastModifiedBy>
  <dcterms:modified xsi:type="dcterms:W3CDTF">2011-09-02T16:27:49Z</dcterms:modified>
  <cp:revision>2</cp:revision>
  <dc:subject/>
  <dc:title>Природа и человек</dc:title>
</cp:coreProperties>
</file>