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A97F4-30A6-4A10-B607-E55277C8B3E5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F0CEB-5493-4408-81C4-40A1598C1D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49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F0CEB-5493-4408-81C4-40A1598C1DF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EB9120-44B1-4DB0-B13C-834B5F18463C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EA73E6-E5E9-468E-8D16-0DE713794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hyperlink" Target="http://images.yandex.ru/yandsearch?p=2&amp;text=%D1%82%D0%B5%D1%80%D0%B0%D0%BA%D1%82%D1%8B%20%D0%B2%20%D1%80%D0%BE%D1%81%D1%81%D0%B8%D0%B8.%20%D0%BA%D0%B0%D1%80%D1%82%D0%B8%D0%BD%D0%BA%D0%B8&amp;img_url=http://img.nr2.ru/pict/arts1/27/72/277225.jpg&amp;pos=88&amp;rpt=simage" TargetMode="External"/><Relationship Id="rId7" Type="http://schemas.openxmlformats.org/officeDocument/2006/relationships/hyperlink" Target="http://images.yandex.ru/yandsearch?p=13&amp;text=%D1%82%D0%B5%D1%80%D0%B0%D0%BA%D1%82%D1%8B%20%D0%B2%20%D1%80%D0%BE%D1%81%D1%81%D0%B8%D0%B8.%20%D0%BA%D0%B0%D1%80%D1%82%D0%B8%D0%BD%D0%BA%D0%B8&amp;img_url=http://cache.daylife.com/imageserve/05Fu8OU9GnffD/610x.jpg&amp;pos=399&amp;rpt=simag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hyperlink" Target="http://images.yandex.ru/yandsearch?p=9&amp;text=%D1%82%D0%B5%D1%80%D0%B0%D0%BA%D1%82%D1%8B%20%D0%B2%20%D1%80%D0%BE%D1%81%D1%81%D0%B8%D0%B8.%20%D0%BA%D0%B0%D1%80%D1%82%D0%B8%D0%BD%D0%BA%D0%B8&amp;img_url=http://versia.ru/illustrations/0000010168-540x450.jpg&amp;pos=283&amp;rpt=simage" TargetMode="External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images.yandex.ru/yandsearch?p=10&amp;text=%D0%BA%D0%BE%D0%BD%D1%82%D1%80%D1%82%D0%B5%D1%80%D1%80%D0%BE%D1%80%D0%B8%D1%81%D1%82%D0%B8%D1%87%D0%B5%D1%81%D0%BA%D0%B0%D1%8F%20%D0%BE%D0%BF%D0%B5%D1%80%D0%B0%D1%86%D0%B8%D1%8F.%20%D0%BA%D0%B0%D1%80%D1%82%D0%B8%D0%BD%D0%BA%D0%B8&amp;img_url=http://k.img.com.ua/img/forall/a/8110/61.jpg&amp;pos=300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hyperlink" Target="http://images.yandex.ru/yandsearch?p=11&amp;text=%D0%BA%D0%BE%D0%BD%D1%82%D1%80%D1%82%D0%B5%D1%80%D1%80%D0%BE%D1%80%D0%B8%D1%81%D1%82%D0%B8%D1%87%D0%B5%D1%81%D0%BA%D0%B0%D1%8F%20%D0%BE%D0%BF%D0%B5%D1%80%D0%B0%D1%86%D0%B8%D1%8F.%20%D0%BA%D0%B0%D1%80%D1%82%D0%B8%D0%BD%D0%BA%D0%B8&amp;img_url=http://www.photoshare.ru/data/18/18760/5/3m0clb-lat.jpg&amp;pos=344&amp;rpt=simag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de.trinixy.ru/pics4/20090306/spetsnaz1_14.jpg&amp;p=19&amp;text=%D0%B1%D0%BE%D1%80%D1%8C%D0%B1%D0%B0%20%D1%81%20%D1%82%D0%B5%D1%80%D1%80%D0%BE%D1%80%D0%B8%D0%B7%D0%BC%D0%BE%D0%BC.%20%D0%BA%D0%B0%D1%80%D1%82%D0%B8%D0%BD%D0%BA%D0%B8&amp;noreask=1&amp;pos=590&amp;lr=213&amp;rpt=simage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hyperlink" Target="http://images.yandex.ru/yandsearch?source=wiz&amp;img_url=http://img.beta.rian.ru/images/19786/92/197869266.jpg&amp;p=17&amp;text=%D0%B1%D0%BE%D1%80%D1%8C%D0%B1%D0%B0%20%D1%81%20%D1%82%D0%B5%D1%80%D1%80%D0%BE%D1%80%D0%B8%D0%B7%D0%BC%D0%BE%D0%BC.%20%D0%BA%D0%B0%D1%80%D1%82%D0%B8%D0%BD%D0%BA%D0%B8&amp;noreask=1&amp;pos=513&amp;lr=213&amp;rpt=simage" TargetMode="External"/><Relationship Id="rId2" Type="http://schemas.openxmlformats.org/officeDocument/2006/relationships/hyperlink" Target="http://images.yandex.ru/yandsearch?source=wiz&amp;img_url=http://dev.actualcomment.ru/userfiles/news/320x320/291b8154fe9c7e636e620b26529aa028.jpg&amp;p=2&amp;text=%D0%B1%D0%BE%D1%80%D1%8C%D0%B1%D0%B0%20%D1%81%20%D1%82%D0%B5%D1%80%D1%80%D0%BE%D1%80%D0%B8%D0%B7%D0%BC%D0%BE%D0%BC.%20%D0%BA%D0%B0%D1%80%D1%82%D0%B8%D0%BD%D0%BA%D0%B8&amp;noreask=1&amp;pos=68&amp;lr=213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www.mosobltv.ru/vardata/modules/lenta/images/24839_1_1346659576.jpg&amp;p=9&amp;text=%D0%B1%D0%BE%D1%80%D1%8C%D0%B1%D0%B0%20%D1%81%20%D1%82%D0%B5%D1%80%D1%80%D0%BE%D1%80%D0%B8%D0%B7%D0%BC%D0%BE%D0%BC.%20%D0%BA%D0%B0%D1%80%D1%82%D0%B8%D0%BD%D0%BA%D0%B8&amp;noreask=1&amp;pos=287&amp;lr=213&amp;rpt=simage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0" Type="http://schemas.openxmlformats.org/officeDocument/2006/relationships/hyperlink" Target="http://images.yandex.ru/yandsearch?source=wiz&amp;img_url=http://www.bygeo.ru/uploads/posts/2012-06/thumbs/1339663998_glavn.jpg&amp;p=18&amp;text=%D0%B1%D0%BE%D1%80%D1%8C%D0%B1%D0%B0%20%D1%81%20%D1%82%D0%B5%D1%80%D1%80%D0%BE%D1%80%D0%B8%D0%B7%D0%BC%D0%BE%D0%BC.%20%D0%BA%D0%B0%D1%80%D1%82%D0%B8%D0%BD%D0%BA%D0%B8&amp;noreask=1&amp;pos=568&amp;lr=213&amp;rpt=simage" TargetMode="External"/><Relationship Id="rId4" Type="http://schemas.openxmlformats.org/officeDocument/2006/relationships/hyperlink" Target="http://images.yandex.ru/yandsearch?source=wiz&amp;img_url=http://doseng.org/uploads/posts/2010-09/1283406108_21.jpg&amp;p=3&amp;text=%D0%B1%D0%BE%D1%80%D1%8C%D0%B1%D0%B0%20%D1%81%20%D1%82%D0%B5%D1%80%D1%80%D0%BE%D1%80%D0%B8%D0%B7%D0%BC%D0%BE%D0%BC.%20%D0%BA%D0%B0%D1%80%D1%82%D0%B8%D0%BD%D0%BA%D0%B8&amp;noreask=1&amp;pos=114&amp;lr=213&amp;rpt=simage" TargetMode="External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img.beta.rian.ru/images/15026/71/150267153.jpg&amp;p=1&amp;text=%D0%B1%D0%BE%D1%80%D1%8C%D0%B1%D0%B0%20%D1%81%20%D1%82%D0%B5%D1%80%D1%80%D0%BE%D1%80%D0%B8%D0%B7%D0%BC%D0%BE%D0%BC.%20%D0%BA%D0%B0%D1%80%D1%82%D0%B8%D0%BD%D0%BA%D0%B8&amp;noreask=1&amp;pos=45&amp;lr=213&amp;rpt=simage" TargetMode="External"/><Relationship Id="rId13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12" Type="http://schemas.openxmlformats.org/officeDocument/2006/relationships/hyperlink" Target="http://images.yandex.ru/yandsearch?source=wiz&amp;text=%D0%B1%D0%BE%D1%80%D1%8C%D0%B1%D0%B0%20%D1%81%20%D1%82%D0%B5%D1%80%D1%80%D0%BE%D1%80%D0%B8%D0%B7%D0%BC%D0%BE%D0%BC.%20%D0%BA%D0%B0%D1%80%D1%82%D0%B8%D0%BD%D0%BA%D0%B8&amp;noreask=1&amp;img_url=http://www.gudok.ru/upload/iblock/ceb/p21525.jpg&amp;pos=7&amp;rpt=simage&amp;lr=213" TargetMode="External"/><Relationship Id="rId2" Type="http://schemas.openxmlformats.org/officeDocument/2006/relationships/hyperlink" Target="http://images.yandex.ru/yandsearch?source=wiz&amp;img_url=http://www.ladno.ru/pic/14377-p.jpg&amp;p=6&amp;text=%D0%B1%D0%BE%D1%80%D1%8C%D0%B1%D0%B0%20%D1%81%20%D1%82%D0%B5%D1%80%D1%80%D0%BE%D1%80%D0%B8%D0%B7%D0%BC%D0%BE%D0%BC.%20%D0%BA%D0%B0%D1%80%D1%82%D0%B8%D0%BD%D0%BA%D0%B8&amp;noreask=1&amp;pos=192&amp;lr=213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www.arms-expo.ru/im.xp/049051050049052056052.jpg&amp;p=4&amp;text=%D0%B1%D0%BE%D1%80%D1%8C%D0%B1%D0%B0%20%D1%81%20%D1%82%D0%B5%D1%80%D1%80%D0%BE%D1%80%D0%B8%D0%B7%D0%BC%D0%BE%D0%BC.%20%D0%BA%D0%B0%D1%80%D1%82%D0%B8%D0%BD%D0%BA%D0%B8&amp;noreask=1&amp;pos=124&amp;lr=213&amp;rpt=simage" TargetMode="External"/><Relationship Id="rId11" Type="http://schemas.openxmlformats.org/officeDocument/2006/relationships/image" Target="../media/image12.jpeg"/><Relationship Id="rId5" Type="http://schemas.openxmlformats.org/officeDocument/2006/relationships/image" Target="../media/image9.jpeg"/><Relationship Id="rId10" Type="http://schemas.openxmlformats.org/officeDocument/2006/relationships/hyperlink" Target="http://images.yandex.ru/yandsearch?source=wiz&amp;img_url=http://pics.top.rbc.ru/top_pics/uniora/57/1301465867_0457.250x200.jpeg&amp;p=1&amp;text=%D0%B1%D0%BE%D1%80%D1%8C%D0%B1%D0%B0%20%D1%81%20%D1%82%D0%B5%D1%80%D1%80%D0%BE%D1%80%D0%B8%D0%B7%D0%BC%D0%BE%D0%BC.%20%D0%BA%D0%B0%D1%80%D1%82%D0%B8%D0%BD%D0%BA%D0%B8&amp;noreask=1&amp;pos=41&amp;lr=213&amp;rpt=simage" TargetMode="External"/><Relationship Id="rId4" Type="http://schemas.openxmlformats.org/officeDocument/2006/relationships/hyperlink" Target="http://images.yandex.ru/yandsearch?source=wiz&amp;img_url=http://www.segodnya.ua/img/ui/_ff2005a13600a1e50b0b73130e643320.jpg&amp;p=5&amp;text=%D0%B1%D0%BE%D1%80%D1%8C%D0%B1%D0%B0%20%D1%81%20%D1%82%D0%B5%D1%80%D1%80%D0%BE%D1%80%D0%B8%D0%B7%D0%BC%D0%BE%D0%BC.%20%D0%BA%D0%B0%D1%80%D1%82%D0%B8%D0%BD%D0%BA%D0%B8&amp;noreask=1&amp;pos=173&amp;lr=213&amp;rpt=simage" TargetMode="External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source=wiz&amp;text=%D0%B1%D0%BE%D1%80%D1%8C%D0%B1%D0%B0%20%D1%81%20%D1%82%D0%B5%D1%80%D1%80%D0%BE%D1%80%D0%B8%D0%B7%D0%BC%D0%BE%D0%BC.%20%D0%BA%D0%B0%D1%80%D1%82%D0%B8%D0%BD%D0%BA%D0%B8&amp;noreask=1&amp;img_url=http://img1.liveinternet.ru/images/attach/c/1/60/698/60698555_terrorism.gif&amp;pos=3&amp;rpt=simage&amp;lr=21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source=wiz&amp;img_url=http://farm3.static.flickr.com/2714/4397986721_306ca10610_o.jpg&amp;p=1&amp;text=%D0%B1%D0%BE%D1%80%D1%8C%D0%B1%D0%B0%20%D1%81%20%D1%82%D0%B5%D1%80%D1%80%D0%BE%D1%80%D0%B8%D0%B7%D0%BC%D0%BE%D0%BC.%20%D0%BA%D0%B0%D1%80%D1%82%D0%B8%D0%BD%D0%BA%D0%B8&amp;noreask=1&amp;pos=49&amp;lr=213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hyperlink" Target="http://images.yandex.ru/yandsearch?source=wiz&amp;img_url=http://rusplt.ru/netcat_files/122/103/381x242c/POL_8639.jpg&amp;p=7&amp;text=%D0%B1%D0%BE%D1%80%D1%8C%D0%B1%D0%B0%20%D1%81%20%D1%82%D0%B5%D1%80%D1%80%D0%BE%D1%80%D0%B8%D0%B7%D0%BC%D0%BE%D0%BC.%20%D0%BA%D0%B0%D1%80%D1%82%D0%B8%D0%BD%D0%BA%D0%B8&amp;noreask=1&amp;pos=211&amp;lr=213&amp;rpt=simag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source=wiz&amp;text=%D0%B1%D0%BE%D1%80%D1%8C%D0%B1%D0%B0%20%D1%81%20%D1%82%D0%B5%D1%80%D1%80%D0%BE%D1%80%D0%B8%D0%B7%D0%BC%D0%BE%D0%BC.%20%D0%BA%D0%B0%D1%80%D1%82%D0%B8%D0%BD%D0%BA%D0%B8&amp;noreask=1&amp;img_url=http://static.newsland.ru/news_images/425/425342.jpg&amp;pos=10&amp;rpt=simage&amp;lr=21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hyperlink" Target="http://images.yandex.ru/yandsearch?source=wiz&amp;img_url=http://cs10309.userapi.com/u139081413/139954363/s_95118678.jpg&amp;p=2&amp;text=%D0%B1%D0%BE%D1%80%D1%8C%D0%B1%D0%B0%20%D1%81%20%D1%82%D0%B5%D1%80%D1%80%D0%BE%D1%80%D0%B8%D0%B7%D0%BC%D0%BE%D0%BC.%20%D0%BA%D0%B0%D1%80%D1%82%D0%B8%D0%BD%D0%BA%D0%B8&amp;noreask=1&amp;pos=82&amp;lr=213&amp;rpt=simag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yandex.ru/yandsearch?p=15&amp;text=%D0%BF%D0%B5%D1%80%D0%B5%D0%B3%D0%BE%D0%B2%D0%BE%D1%80%D1%8B%20%D1%81%20%D1%82%D0%B5%D1%80%D1%80%D0%BE%D1%80%D0%B8%D1%81%D1%82%D0%B0%D0%BC%D0%B8.%20%D0%BA%D0%B0%D1%80%D1%82%D0%B8%D0%BD%D0%BA%D0%B8&amp;img_url=http://img.lenta.ru/news/2012/03/21/surrender/picture.jpg&amp;pos=468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hyperlink" Target="http://images.yandex.ru/yandsearch?p=28&amp;text=%D0%BF%D0%B5%D1%80%D0%B5%D0%B3%D0%BE%D0%B2%D0%BE%D1%80%D1%8B%20%D1%81%20%D1%82%D0%B5%D1%80%D1%80%D0%BE%D1%80%D0%B8%D1%81%D1%82%D0%B0%D0%BC%D0%B8.%20%D0%BA%D0%B0%D1%80%D1%82%D0%B8%D0%BD%D0%BA%D0%B8&amp;img_url=http://husain-off.ru/hd4n/terror/img/beslan8.jpg&amp;pos=847&amp;rpt=simag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http://images.yandex.ru/yandsearch?p=29&amp;text=%D0%BF%D0%B5%D1%80%D0%B5%D0%B3%D0%BE%D0%B2%D0%BE%D1%80%D1%8B%20%D1%81%20%D1%82%D0%B5%D1%80%D1%80%D0%BE%D1%80%D0%B8%D1%81%D1%82%D0%B0%D0%BC%D0%B8.%20%D0%BA%D0%B0%D1%80%D1%82%D0%B8%D0%BD%D0%BA%D0%B8&amp;img_url=http://www.ridus.ru/_ah/img/QEf86D7_KjFKTXjiywqDyA&amp;pos=877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p=34&amp;text=%D0%BF%D0%B5%D1%80%D0%B5%D0%B3%D0%BE%D0%B2%D0%BE%D1%80%D1%8B%20%D1%81%20%D1%82%D0%B5%D1%80%D1%80%D0%BE%D1%80%D0%B8%D1%81%D1%82%D0%B0%D0%BC%D0%B8.%20%D0%BA%D0%B0%D1%80%D1%82%D0%B8%D0%BD%D0%BA%D0%B8&amp;img_url=http://www.waronline.org/analysis/raduga/rafah_merkava.jpg&amp;pos=1045&amp;rpt=simage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images.yandex.ru/yandsearch?p=26&amp;text=%D0%BF%D0%B5%D1%80%D0%B5%D0%B3%D0%BE%D0%B2%D0%BE%D1%80%D1%8B%20%D1%81%20%D1%82%D0%B5%D1%80%D1%80%D0%BE%D1%80%D0%B8%D1%81%D1%82%D0%B0%D0%BC%D0%B8.%20%D0%BA%D0%B0%D1%80%D1%82%D0%B8%D0%BD%D0%BA%D0%B8&amp;img_url=http://grani.ru/files/2572.jpg&amp;pos=786&amp;rpt=simag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6.jpeg"/><Relationship Id="rId2" Type="http://schemas.openxmlformats.org/officeDocument/2006/relationships/hyperlink" Target="http://images.yandex.ru/yandsearch?p=22&amp;text=%D0%BF%D0%B5%D1%80%D0%B5%D0%B3%D0%BE%D0%B2%D0%BE%D1%80%D1%8B%20%D1%81%20%D1%82%D0%B5%D1%80%D1%80%D0%BE%D1%80%D0%B8%D1%81%D1%82%D0%B0%D0%BC%D0%B8.%20%D0%BA%D0%B0%D1%80%D1%82%D0%B8%D0%BD%D0%BA%D0%B8&amp;img_url=http://www.ibryansk.ru/files/pictures/20100302_training.jpg&amp;pos=678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1%82%D0%B5%D1%80%D0%B0%D0%BA%D1%82%D1%8B%20%D0%B2%20%D1%80%D0%BE%D1%81%D1%81%D0%B8%D0%B8.%20%D0%BA%D0%B0%D1%80%D1%82%D0%B8%D0%BD%D0%BA%D0%B8&amp;img_url=http://bigpicture.ru/wp-content/uploads/2010/03/586-990x678.jpg&amp;pos=6&amp;rpt=simage" TargetMode="External"/><Relationship Id="rId5" Type="http://schemas.openxmlformats.org/officeDocument/2006/relationships/image" Target="../media/image25.jpeg"/><Relationship Id="rId4" Type="http://schemas.openxmlformats.org/officeDocument/2006/relationships/hyperlink" Target="http://images.yandex.ru/yandsearch?text=%D1%82%D0%B5%D1%80%D0%B0%D0%BA%D1%82%D1%8B%20%D0%B2%20%D1%80%D0%BE%D1%81%D1%81%D0%B8%D0%B8.%20%D0%BA%D0%B0%D1%80%D1%82%D0%B8%D0%BD%D0%BA%D0%B8&amp;img_url=http://www.calend.ru/img/content_events/i4/4284.jpg&amp;pos=24&amp;rpt=sim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Система борьбы с терроризмом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Информирование общественности о террористической акции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52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проведении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контртеррористической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операции информирование   осуществляется в форме и объеме, определяемым руководителем оперативного штаба по управлению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контртеррористической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операцией, или его представителем, ответственным за поддержание связи с общественностью.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4818" name="Picture 2" descr="http://im6-tub-ru.yandex.net/i?id=430193239-6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429250"/>
            <a:ext cx="2376264" cy="1428750"/>
          </a:xfrm>
          <a:prstGeom prst="rect">
            <a:avLst/>
          </a:prstGeom>
          <a:noFill/>
        </p:spPr>
      </p:pic>
      <p:pic>
        <p:nvPicPr>
          <p:cNvPr id="34822" name="Picture 6" descr="http://im8-tub-ru.yandex.net/i?id=208405514-69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912" y="5429250"/>
            <a:ext cx="2133600" cy="1428750"/>
          </a:xfrm>
          <a:prstGeom prst="rect">
            <a:avLst/>
          </a:prstGeom>
          <a:noFill/>
        </p:spPr>
      </p:pic>
      <p:pic>
        <p:nvPicPr>
          <p:cNvPr id="34824" name="Picture 8" descr="http://im3-tub-ru.yandex.net/i?id=705493155-69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5429250"/>
            <a:ext cx="2390775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Окончание </a:t>
            </a:r>
            <a:r>
              <a:rPr lang="ru-RU" dirty="0" err="1" smtClean="0">
                <a:solidFill>
                  <a:srgbClr val="C00000"/>
                </a:solidFill>
                <a:latin typeface="+mn-lt"/>
              </a:rPr>
              <a:t>контртеррористической</a:t>
            </a:r>
            <a:r>
              <a:rPr lang="ru-RU" dirty="0" smtClean="0">
                <a:solidFill>
                  <a:srgbClr val="C00000"/>
                </a:solidFill>
                <a:latin typeface="+mn-lt"/>
              </a:rPr>
              <a:t> операции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Контртеррористическая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операция считается законченной, когда террористическая акция пресечена и ликвидирована угроза жизни и здоровью людей, находящихся в зоне проведения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контртеррористической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операции.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5842" name="Picture 2" descr="http://im5-tub-ru.yandex.net/i?id=99012034-0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437112"/>
            <a:ext cx="3528392" cy="2160240"/>
          </a:xfrm>
          <a:prstGeom prst="rect">
            <a:avLst/>
          </a:prstGeom>
          <a:noFill/>
        </p:spPr>
      </p:pic>
      <p:pic>
        <p:nvPicPr>
          <p:cNvPr id="35844" name="Picture 4" descr="http://im2-tub-ru.yandex.net/i?id=475937352-0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4437112"/>
            <a:ext cx="3376786" cy="216024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 настоящее время в мире существует несколько форм ведения борьбы с терроризмом.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m3-tub-ru.yandex.net/i?id=468735255-5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520280" cy="2088232"/>
          </a:xfrm>
          <a:prstGeom prst="rect">
            <a:avLst/>
          </a:prstGeom>
          <a:noFill/>
        </p:spPr>
      </p:pic>
      <p:pic>
        <p:nvPicPr>
          <p:cNvPr id="1028" name="Picture 4" descr="http://im3-tub-ru.yandex.net/i?id=455394651-4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260648"/>
            <a:ext cx="2532881" cy="2088232"/>
          </a:xfrm>
          <a:prstGeom prst="rect">
            <a:avLst/>
          </a:prstGeom>
          <a:noFill/>
        </p:spPr>
      </p:pic>
      <p:pic>
        <p:nvPicPr>
          <p:cNvPr id="1030" name="Picture 6" descr="http://im8-tub-ru.yandex.net/i?id=167722476-5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4" y="4005064"/>
            <a:ext cx="2736304" cy="2292846"/>
          </a:xfrm>
          <a:prstGeom prst="rect">
            <a:avLst/>
          </a:prstGeom>
          <a:noFill/>
        </p:spPr>
      </p:pic>
      <p:pic>
        <p:nvPicPr>
          <p:cNvPr id="1032" name="Picture 8" descr="http://im5-tub-ru.yandex.net/i?id=11354159-35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84168" y="4005064"/>
            <a:ext cx="2647181" cy="2364854"/>
          </a:xfrm>
          <a:prstGeom prst="rect">
            <a:avLst/>
          </a:prstGeom>
          <a:noFill/>
        </p:spPr>
      </p:pic>
      <p:pic>
        <p:nvPicPr>
          <p:cNvPr id="1034" name="Picture 10" descr="http://im2-tub-ru.yandex.net/i?id=274346465-28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260648"/>
            <a:ext cx="3168352" cy="2088232"/>
          </a:xfrm>
          <a:prstGeom prst="rect">
            <a:avLst/>
          </a:prstGeom>
          <a:noFill/>
        </p:spPr>
      </p:pic>
      <p:pic>
        <p:nvPicPr>
          <p:cNvPr id="1036" name="Picture 12" descr="http://im7-tub-ru.yandex.net/i?id=108637358-01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03848" y="4005064"/>
            <a:ext cx="2880320" cy="236485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Специальные операции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16464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Специальные операции по поиску, поимке или ликвидации исполнителей и организаторов террористических актов представляют собой действия спецслужб, направленные на месть террористам за совершенные террористические акты.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0" name="Picture 2" descr="http://im0-tub-ru.yandex.net/i?id=306703079-6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052736"/>
            <a:ext cx="2088232" cy="1428750"/>
          </a:xfrm>
          <a:prstGeom prst="rect">
            <a:avLst/>
          </a:prstGeom>
          <a:noFill/>
        </p:spPr>
      </p:pic>
      <p:pic>
        <p:nvPicPr>
          <p:cNvPr id="27652" name="Picture 4" descr="http://im4-tub-ru.yandex.net/i?id=116272902-2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052736"/>
            <a:ext cx="2143125" cy="1428750"/>
          </a:xfrm>
          <a:prstGeom prst="rect">
            <a:avLst/>
          </a:prstGeom>
          <a:noFill/>
        </p:spPr>
      </p:pic>
      <p:pic>
        <p:nvPicPr>
          <p:cNvPr id="27654" name="Picture 6" descr="http://im3-tub-ru.yandex.net/i?id=575394039-5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216" y="1052736"/>
            <a:ext cx="2019300" cy="1428750"/>
          </a:xfrm>
          <a:prstGeom prst="rect">
            <a:avLst/>
          </a:prstGeom>
          <a:noFill/>
        </p:spPr>
      </p:pic>
      <p:pic>
        <p:nvPicPr>
          <p:cNvPr id="27656" name="Picture 8" descr="http://im4-tub-ru.yandex.net/i?id=296543928-44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15616" y="5085184"/>
            <a:ext cx="2200275" cy="1572766"/>
          </a:xfrm>
          <a:prstGeom prst="rect">
            <a:avLst/>
          </a:prstGeom>
          <a:noFill/>
        </p:spPr>
      </p:pic>
      <p:pic>
        <p:nvPicPr>
          <p:cNvPr id="27658" name="Picture 10" descr="http://im0-tub-ru.yandex.net/i?id=339111105-18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07904" y="5085184"/>
            <a:ext cx="2121024" cy="1584176"/>
          </a:xfrm>
          <a:prstGeom prst="rect">
            <a:avLst/>
          </a:prstGeom>
          <a:noFill/>
        </p:spPr>
      </p:pic>
      <p:pic>
        <p:nvPicPr>
          <p:cNvPr id="27660" name="Picture 12" descr="http://im2-tub-ru.yandex.net/i?id=48004986-60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44208" y="5085184"/>
            <a:ext cx="2088232" cy="1584176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728192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+mn-lt"/>
              </a:rPr>
              <a:t>Самый большой опыт в проведении подобных операций имеют Израиль и США.</a:t>
            </a:r>
            <a:endParaRPr lang="ru-RU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8674" name="Picture 2" descr="http://im8-tub-ru.yandex.net/i?id=235571147-2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72816"/>
            <a:ext cx="8208912" cy="4032448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Действия правоохранительных органов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Действия правоохранительных органов государства  по выявлению террористических организаций и их руководителей являются  более законным и эффективным методом.</a:t>
            </a: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Борьба спецслужб становится успешной только тогда, когда террористы теряют поддержку среди населения.</a:t>
            </a: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698" name="Picture 2" descr="http://im7-tub-ru.yandex.net/i?id=379595539-0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284984"/>
            <a:ext cx="3384376" cy="172819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29700" name="Picture 4" descr="http://im2-tub-ru.yandex.net/i?id=83997735-1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3212976"/>
            <a:ext cx="3312368" cy="1728192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Создание санитарных, или буферных зон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 том случае, когда террористические организации действуют из-за рубежа либо имеют территориальную обособленность, появляется желание оградить себя от этих преступников стеной, или заграждениями. Такая тактика защиты называется созданием санитарных, или буферных зон.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2" name="Picture 2" descr="http://im3-tub-ru.yandex.net/i?id=75678020-2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556792"/>
            <a:ext cx="3600400" cy="1872208"/>
          </a:xfrm>
          <a:prstGeom prst="rect">
            <a:avLst/>
          </a:prstGeom>
          <a:noFill/>
        </p:spPr>
      </p:pic>
      <p:pic>
        <p:nvPicPr>
          <p:cNvPr id="30724" name="Picture 4" descr="http://im5-tub-ru.yandex.net/i?id=62270734-2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1556792"/>
            <a:ext cx="3384376" cy="1872208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/>
                <a:latin typeface="+mn-lt"/>
              </a:rPr>
              <a:t>Проведение переговоров</a:t>
            </a:r>
            <a:endParaRPr lang="ru-RU" dirty="0">
              <a:solidFill>
                <a:srgbClr val="C000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Проведение переговоров с террористами возможно только в том случае, когда они понесут значительные физические и материальные потери, лишаться поддержки населения и не будут способны к масштабным действиям.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2770" name="Picture 2" descr="http://im0-tub-ru.yandex.net/i?id=500200372-2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365104"/>
            <a:ext cx="3407271" cy="1932806"/>
          </a:xfrm>
          <a:prstGeom prst="rect">
            <a:avLst/>
          </a:prstGeom>
          <a:noFill/>
        </p:spPr>
      </p:pic>
      <p:pic>
        <p:nvPicPr>
          <p:cNvPr id="32772" name="Picture 4" descr="http://im5-tub-ru.yandex.net/i?id=42848950-19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365104"/>
            <a:ext cx="3600400" cy="1932806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Войсковые операции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Войсковые операции против государств или политических сил, поддерживающих террористов, являются сравнительно новой формой борьбы с терроризмом.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1746" name="Picture 2" descr="http://im8-tub-ru.yandex.net/i?id=158705869-7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556792"/>
            <a:ext cx="4248472" cy="2088232"/>
          </a:xfrm>
          <a:prstGeom prst="rect">
            <a:avLst/>
          </a:prstGeom>
          <a:noFill/>
        </p:spPr>
      </p:pic>
      <p:pic>
        <p:nvPicPr>
          <p:cNvPr id="31748" name="Picture 4" descr="http://im5-tub-ru.yandex.net/i?id=83041797-2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1556792"/>
            <a:ext cx="3920083" cy="2088232"/>
          </a:xfrm>
          <a:prstGeom prst="rect">
            <a:avLst/>
          </a:prstGeom>
          <a:noFill/>
        </p:spPr>
      </p:pic>
      <p:pic>
        <p:nvPicPr>
          <p:cNvPr id="31750" name="Picture 6" descr="http://im0-tub-ru.yandex.net/i?id=124797991-1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1268760"/>
            <a:ext cx="3384376" cy="280831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008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Борьба с терроризмом в Российской Федерации осуществляется в целях: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6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Защиты личности, общества и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государства от терроризма;</a:t>
            </a:r>
          </a:p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Предупреждения, выявления,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пресечения террористической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 и минимизации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ее последствий;</a:t>
            </a:r>
          </a:p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Выявления и устранения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причин и условий,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приводящих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осуществлению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террористической деятельности.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3798" name="Picture 6" descr="http://im7-tub-ru.yandex.net/i?id=23244274-6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484784"/>
            <a:ext cx="2952328" cy="1988840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33802" name="Picture 10" descr="http://im8-tub-ru.yandex.net/i?id=254096696-5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3429000"/>
            <a:ext cx="2952328" cy="158417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33804" name="Picture 12" descr="http://im3-tub-ru.yandex.net/i?id=36405520-0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4725144"/>
            <a:ext cx="2880320" cy="1716782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threePt" dir="t"/>
          </a:scene3d>
        </p:spPr>
      </p:pic>
    </p:spTree>
  </p:cSld>
  <p:clrMapOvr>
    <a:masterClrMapping/>
  </p:clrMapOvr>
  <p:transition>
    <p:cover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</TotalTime>
  <Words>309</Words>
  <Application>Microsoft Office PowerPoint</Application>
  <PresentationFormat>Экран (4:3)</PresentationFormat>
  <Paragraphs>49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Система борьбы с терроризмом</vt:lpstr>
      <vt:lpstr>Слайд 2</vt:lpstr>
      <vt:lpstr>Специальные операции</vt:lpstr>
      <vt:lpstr>Самый большой опыт в проведении подобных операций имеют Израиль и США.</vt:lpstr>
      <vt:lpstr>Действия правоохранительных органов</vt:lpstr>
      <vt:lpstr>Создание санитарных, или буферных зон </vt:lpstr>
      <vt:lpstr>Проведение переговоров</vt:lpstr>
      <vt:lpstr>Войсковые операции</vt:lpstr>
      <vt:lpstr>Борьба с терроризмом в Российской Федерации осуществляется в целях:</vt:lpstr>
      <vt:lpstr>Информирование общественности о террористической акции</vt:lpstr>
      <vt:lpstr>Окончание контртеррористической операции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борьбы с терроризмом</dc:title>
  <dc:creator>User</dc:creator>
  <cp:lastModifiedBy>ПК</cp:lastModifiedBy>
  <cp:revision>16</cp:revision>
  <dcterms:created xsi:type="dcterms:W3CDTF">2013-02-07T17:52:38Z</dcterms:created>
  <dcterms:modified xsi:type="dcterms:W3CDTF">2016-09-28T09:52:50Z</dcterms:modified>
</cp:coreProperties>
</file>