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0.jpg" ContentType="image/gif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68" r:id="rId6"/>
    <p:sldId id="259" r:id="rId7"/>
    <p:sldId id="260" r:id="rId8"/>
    <p:sldId id="262" r:id="rId9"/>
    <p:sldId id="264" r:id="rId10"/>
    <p:sldId id="265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96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51750-637A-4E5D-BF37-5974365E0A2E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96B92-054F-43F5-99DE-829A0BA3FB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51750-637A-4E5D-BF37-5974365E0A2E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96B92-054F-43F5-99DE-829A0BA3FB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51750-637A-4E5D-BF37-5974365E0A2E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96B92-054F-43F5-99DE-829A0BA3FB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51750-637A-4E5D-BF37-5974365E0A2E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96B92-054F-43F5-99DE-829A0BA3FB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51750-637A-4E5D-BF37-5974365E0A2E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96B92-054F-43F5-99DE-829A0BA3FB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51750-637A-4E5D-BF37-5974365E0A2E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96B92-054F-43F5-99DE-829A0BA3FB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51750-637A-4E5D-BF37-5974365E0A2E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96B92-054F-43F5-99DE-829A0BA3FB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51750-637A-4E5D-BF37-5974365E0A2E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96B92-054F-43F5-99DE-829A0BA3FB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51750-637A-4E5D-BF37-5974365E0A2E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96B92-054F-43F5-99DE-829A0BA3FB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51750-637A-4E5D-BF37-5974365E0A2E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96B92-054F-43F5-99DE-829A0BA3FB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51750-637A-4E5D-BF37-5974365E0A2E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96B92-054F-43F5-99DE-829A0BA3FB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750-637A-4E5D-BF37-5974365E0A2E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196B92-054F-43F5-99DE-829A0BA3FB94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357430"/>
            <a:ext cx="7772400" cy="1470025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4357694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285728"/>
            <a:ext cx="821537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Водные походы и обеспечение безопасности на воде</a:t>
            </a:r>
            <a:endParaRPr lang="ru-RU" sz="5400" b="1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068960"/>
            <a:ext cx="5089027" cy="3024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11200" indent="-711200">
              <a:buFontTx/>
              <a:buAutoNum type="romanUcPeriod"/>
            </a:pPr>
            <a:r>
              <a:rPr lang="ru-RU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посадке – не </a:t>
            </a:r>
            <a:r>
              <a:rPr lang="ru-RU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прыгать в </a:t>
            </a:r>
            <a:r>
              <a:rPr lang="ru-RU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лодку,</a:t>
            </a:r>
          </a:p>
          <a:p>
            <a:pPr marL="711200" indent="-711200">
              <a:buFontTx/>
              <a:buAutoNum type="romanUcPeriod"/>
            </a:pPr>
            <a:r>
              <a:rPr lang="ru-RU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посадка проходит с кормы,</a:t>
            </a:r>
          </a:p>
          <a:p>
            <a:pPr marL="711200" indent="-711200">
              <a:buFontTx/>
              <a:buAutoNum type="romanUcPeriod"/>
            </a:pPr>
            <a:r>
              <a:rPr lang="ru-RU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походе лотки должны находиться на расстоянии зрительной и голосовой связи,</a:t>
            </a:r>
          </a:p>
          <a:p>
            <a:pPr marL="711200" indent="-711200">
              <a:buFontTx/>
              <a:buAutoNum type="romanUcPeriod"/>
            </a:pPr>
            <a:r>
              <a:rPr lang="ru-RU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кричать во время похода.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88640"/>
            <a:ext cx="826860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Правила безопасного </a:t>
            </a:r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поведения</a:t>
            </a:r>
          </a:p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 воде во время похода: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084646"/>
            <a:ext cx="4480497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1032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AutoNum type="arabicPeriod"/>
            </a:pPr>
            <a:r>
              <a:rPr lang="ru-RU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Каковы </a:t>
            </a:r>
            <a:r>
              <a:rPr lang="ru-RU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водного туризма и подготовка к нему?</a:t>
            </a:r>
          </a:p>
          <a:p>
            <a:pPr>
              <a:buFontTx/>
              <a:buAutoNum type="arabicPeriod"/>
            </a:pPr>
            <a:r>
              <a:rPr lang="ru-RU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опасные факторы водного туризма вы знаете?</a:t>
            </a:r>
          </a:p>
          <a:p>
            <a:pPr>
              <a:buFontTx/>
              <a:buAutoNum type="arabicPeriod"/>
            </a:pPr>
            <a:r>
              <a:rPr lang="ru-RU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суда используются для водного туризма?</a:t>
            </a:r>
          </a:p>
          <a:p>
            <a:pPr>
              <a:buFontTx/>
              <a:buAutoNum type="arabicPeriod"/>
            </a:pPr>
            <a:r>
              <a:rPr lang="ru-RU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существуют правила безопасного поведения туриста –водника на воде во время похода?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862" y="620688"/>
            <a:ext cx="72033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Контрольные вопросы: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9127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09600" indent="-609600">
              <a:lnSpc>
                <a:spcPct val="110000"/>
              </a:lnSpc>
              <a:buFontTx/>
              <a:buAutoNum type="arabicPeriod"/>
            </a:pPr>
            <a:r>
              <a:rPr lang="ru-RU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водного туризма и требования к уровню подготовки тур</a:t>
            </a:r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ста-водника.</a:t>
            </a:r>
          </a:p>
          <a:p>
            <a:pPr marL="609600" indent="-609600">
              <a:lnSpc>
                <a:spcPct val="110000"/>
              </a:lnSpc>
              <a:buFontTx/>
              <a:buAutoNum type="arabicPeriod"/>
            </a:pPr>
            <a:r>
              <a:rPr lang="ru-RU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водному походу.</a:t>
            </a:r>
          </a:p>
          <a:p>
            <a:pPr marL="609600" indent="-609600">
              <a:lnSpc>
                <a:spcPct val="110000"/>
              </a:lnSpc>
              <a:buFontTx/>
              <a:buAutoNum type="arabicPeriod"/>
            </a:pPr>
            <a:r>
              <a:rPr lang="ru-RU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безопасного поведения на воде во время похода.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67243" y="404664"/>
            <a:ext cx="36095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План урока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4645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8640"/>
            <a:ext cx="8352928" cy="6264696"/>
          </a:xfrm>
        </p:spPr>
        <p:txBody>
          <a:bodyPr>
            <a:normAutofit lnSpcReduction="10000"/>
          </a:bodyPr>
          <a:lstStyle/>
          <a:p>
            <a:pPr fontAlgn="t"/>
            <a:endParaRPr lang="ru-RU" sz="2400" dirty="0"/>
          </a:p>
          <a:p>
            <a:endParaRPr lang="en-US" sz="2400" dirty="0" smtClean="0"/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плавать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Собирать и ремонтировать туристическое судно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упаковывать , размещать и защищать от ветра продовольствие и снаряжение </a:t>
            </a:r>
          </a:p>
          <a:p>
            <a:pPr fontAlgn="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садиться на судно и сходить с него, управлять им</a:t>
            </a:r>
          </a:p>
          <a:p>
            <a:pPr fontAlgn="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Знать и распознавать препятствия , встречающиеся на водных маршрутах</a:t>
            </a:r>
          </a:p>
          <a:p>
            <a:pPr marL="0" indent="0" algn="ctr">
              <a:buNone/>
            </a:pPr>
            <a:endParaRPr lang="ru-RU" sz="2400" u="sng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400" u="sng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400" u="sng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400" u="sng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2400" u="sng" dirty="0" smtClean="0">
                <a:solidFill>
                  <a:srgbClr val="FF0000"/>
                </a:solidFill>
              </a:rPr>
              <a:t>Водный </a:t>
            </a:r>
            <a:r>
              <a:rPr lang="ru-RU" sz="2400" u="sng" dirty="0">
                <a:solidFill>
                  <a:srgbClr val="FF0000"/>
                </a:solidFill>
              </a:rPr>
              <a:t>туризм является одним из наиболее сложных !</a:t>
            </a:r>
          </a:p>
          <a:p>
            <a:pPr marL="0" indent="0" algn="ctr">
              <a:buNone/>
            </a:pPr>
            <a:endParaRPr lang="ru-RU" sz="2400" dirty="0" smtClean="0"/>
          </a:p>
          <a:p>
            <a:pPr marL="0" indent="0" algn="ctr">
              <a:buNone/>
            </a:pPr>
            <a:endParaRPr lang="ru-RU" sz="2400" dirty="0" smtClean="0"/>
          </a:p>
          <a:p>
            <a:pPr marL="0" indent="0" algn="ctr">
              <a:buNone/>
            </a:pPr>
            <a:endParaRPr lang="ru-RU" sz="2400" dirty="0" smtClean="0"/>
          </a:p>
          <a:p>
            <a:pPr marL="0" indent="0" algn="ctr">
              <a:buNone/>
            </a:pPr>
            <a:endParaRPr lang="ru-RU" u="sng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67950" y="-6601"/>
            <a:ext cx="681199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Турист водник должен уметь:</a:t>
            </a:r>
            <a:endParaRPr lang="ru-RU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861048"/>
            <a:ext cx="2031392" cy="15841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8864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походах по рекам, озерам, морям и водохранилищах удачно сочетаются элементы познания окружающей природной среды, активного отдыха и оздоровления организма.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573016"/>
            <a:ext cx="4282933" cy="31529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708920"/>
            <a:ext cx="4416723" cy="33143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32656"/>
            <a:ext cx="8160907" cy="61206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27823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468" y="836712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хорошо </a:t>
            </a:r>
            <a:r>
              <a:rPr lang="ru-RU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плавать;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собирать и ремонтировать туристское судно;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упаковывать продовольствие и снаряжение;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уметь грести и управлять судном;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причаливать и отваливать (отходить) от берега.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44624"/>
            <a:ext cx="711136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Турист-водник должен уметь: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4481703"/>
            <a:ext cx="5354307" cy="235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00CC"/>
                </a:solidFill>
              </a:rPr>
              <a:t/>
            </a:r>
            <a:br>
              <a:rPr lang="ru-RU" dirty="0">
                <a:solidFill>
                  <a:srgbClr val="0000CC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268141"/>
            <a:ext cx="7739203" cy="3589859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хорошо </a:t>
            </a:r>
            <a:r>
              <a:rPr lang="ru-RU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знать и распознавать препятствия;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владеть </a:t>
            </a:r>
            <a:r>
              <a:rPr lang="ru-RU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приемами преодоления препятствий;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применять </a:t>
            </a:r>
            <a:r>
              <a:rPr lang="ru-RU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способы </a:t>
            </a:r>
            <a:r>
              <a:rPr lang="ru-RU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самостраховки</a:t>
            </a:r>
            <a:r>
              <a:rPr lang="ru-RU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взаимной страховки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332656"/>
            <a:ext cx="70087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Турист-водник обязан:</a:t>
            </a:r>
          </a:p>
        </p:txBody>
      </p:sp>
      <p:pic>
        <p:nvPicPr>
          <p:cNvPr id="1026" name="Picture 2" descr="C:\Users\и\Desktop\2016060800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314377"/>
            <a:ext cx="3048339" cy="19860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48064" y="1314377"/>
            <a:ext cx="3024336" cy="20138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00CC"/>
                </a:solidFill>
              </a:rPr>
              <a:t/>
            </a:r>
            <a:br>
              <a:rPr lang="ru-RU" dirty="0">
                <a:solidFill>
                  <a:srgbClr val="0000CC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700808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пороги</a:t>
            </a:r>
            <a:r>
              <a:rPr lang="ru-RU" sz="24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(участки реки с относительно большим падением уровня воды и </a:t>
            </a:r>
            <a:r>
              <a:rPr lang="ru-RU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</a:t>
            </a:r>
            <a:r>
              <a:rPr lang="ru-RU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шенной</a:t>
            </a:r>
            <a:r>
              <a:rPr lang="ru-RU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скоростью течения)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перекаты</a:t>
            </a:r>
            <a:r>
              <a:rPr lang="ru-RU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(мелко -водные участки русла реки, </a:t>
            </a:r>
            <a:r>
              <a:rPr lang="ru-RU" sz="24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расположенные </a:t>
            </a:r>
            <a:r>
              <a:rPr lang="ru-RU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поперек реки по всей её  ширине)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сильные течения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36128"/>
            <a:ext cx="732969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Препятствия на водном</a:t>
            </a:r>
          </a:p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маршруте:</a:t>
            </a:r>
          </a:p>
          <a:p>
            <a:pPr algn="ctr"/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717032"/>
            <a:ext cx="4536504" cy="303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42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9342" y="26064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11200" indent="-711200">
              <a:buFontTx/>
              <a:buAutoNum type="romanUcPeriod"/>
            </a:pPr>
            <a:r>
              <a:rPr lang="ru-RU" sz="26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</a:t>
            </a:r>
            <a:r>
              <a:rPr lang="ru-RU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деньги надо упаковать в </a:t>
            </a:r>
            <a:r>
              <a:rPr lang="ru-RU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непро</a:t>
            </a:r>
            <a:r>
              <a:rPr lang="ru-RU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6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мокаемый</a:t>
            </a:r>
            <a:r>
              <a:rPr lang="ru-RU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мешок и держать при себе,</a:t>
            </a:r>
          </a:p>
          <a:p>
            <a:pPr marL="711200" indent="-711200">
              <a:buFontTx/>
              <a:buAutoNum type="romanUcPeriod"/>
            </a:pPr>
            <a:r>
              <a:rPr lang="ru-RU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спички, сухой спирт хранить в пластмассовых емкостях с завинчивающими крышками,</a:t>
            </a:r>
          </a:p>
          <a:p>
            <a:pPr marL="711200" indent="-711200">
              <a:buFontTx/>
              <a:buAutoNum type="romanUcPeriod"/>
            </a:pPr>
            <a:r>
              <a:rPr lang="ru-RU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палатку, </a:t>
            </a:r>
            <a:r>
              <a:rPr lang="ru-RU" sz="26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спальные принадлежности</a:t>
            </a:r>
            <a:r>
              <a:rPr lang="ru-RU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одежду</a:t>
            </a:r>
            <a:r>
              <a:rPr lang="ru-RU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продукты </a:t>
            </a:r>
            <a:r>
              <a:rPr lang="ru-RU" sz="26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держать в </a:t>
            </a:r>
            <a:r>
              <a:rPr lang="ru-RU" sz="26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полиэтиленовых                                                </a:t>
            </a:r>
            <a:r>
              <a:rPr lang="ru-RU" sz="2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мешках.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260648"/>
            <a:ext cx="761631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походе следует соблюдать ряд </a:t>
            </a:r>
            <a:endParaRPr lang="en-US" sz="40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</a:t>
            </a:r>
            <a:r>
              <a:rPr lang="ru-RU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 безопасности: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077072"/>
            <a:ext cx="2736304" cy="2357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23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338</Words>
  <Application>Microsoft Office PowerPoint</Application>
  <PresentationFormat>Экран (4:3)</PresentationFormat>
  <Paragraphs>56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 </vt:lpstr>
      <vt:lpstr>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K001</dc:creator>
  <cp:lastModifiedBy>и</cp:lastModifiedBy>
  <cp:revision>13</cp:revision>
  <dcterms:created xsi:type="dcterms:W3CDTF">2018-01-16T07:57:16Z</dcterms:created>
  <dcterms:modified xsi:type="dcterms:W3CDTF">2018-04-04T14:20:46Z</dcterms:modified>
</cp:coreProperties>
</file>