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8" r:id="rId6"/>
    <p:sldId id="259" r:id="rId7"/>
    <p:sldId id="260" r:id="rId8"/>
    <p:sldId id="262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1750-637A-4E5D-BF37-5974365E0A2E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6B92-054F-43F5-99DE-829A0BA3F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1750-637A-4E5D-BF37-5974365E0A2E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6B92-054F-43F5-99DE-829A0BA3F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1750-637A-4E5D-BF37-5974365E0A2E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6B92-054F-43F5-99DE-829A0BA3F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1750-637A-4E5D-BF37-5974365E0A2E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6B92-054F-43F5-99DE-829A0BA3F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1750-637A-4E5D-BF37-5974365E0A2E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6B92-054F-43F5-99DE-829A0BA3F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1750-637A-4E5D-BF37-5974365E0A2E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6B92-054F-43F5-99DE-829A0BA3F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1750-637A-4E5D-BF37-5974365E0A2E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6B92-054F-43F5-99DE-829A0BA3F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1750-637A-4E5D-BF37-5974365E0A2E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6B92-054F-43F5-99DE-829A0BA3F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1750-637A-4E5D-BF37-5974365E0A2E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6B92-054F-43F5-99DE-829A0BA3F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1750-637A-4E5D-BF37-5974365E0A2E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6B92-054F-43F5-99DE-829A0BA3F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1750-637A-4E5D-BF37-5974365E0A2E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6B92-054F-43F5-99DE-829A0BA3F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51750-637A-4E5D-BF37-5974365E0A2E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96B92-054F-43F5-99DE-829A0BA3FB9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357430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35769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821537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Водные походы и обеспечение безопасности на воде</a:t>
            </a:r>
            <a:endParaRPr lang="ru-RU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68960"/>
            <a:ext cx="5089027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1200" indent="-711200">
              <a:buFontTx/>
              <a:buAutoNum type="romanUcPeriod"/>
            </a:pP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посадке – не 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 в </a:t>
            </a: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лодку,</a:t>
            </a:r>
          </a:p>
          <a:p>
            <a:pPr marL="711200" indent="-711200">
              <a:buFontTx/>
              <a:buAutoNum type="romanUcPeriod"/>
            </a:pP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проходит с кормы,</a:t>
            </a:r>
          </a:p>
          <a:p>
            <a:pPr marL="711200" indent="-711200">
              <a:buFontTx/>
              <a:buAutoNum type="romanUcPeriod"/>
            </a:pP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походе лотки должны находиться на расстоянии зрительной и голосовой связи,</a:t>
            </a:r>
          </a:p>
          <a:p>
            <a:pPr marL="711200" indent="-711200">
              <a:buFontTx/>
              <a:buAutoNum type="romanUcPeriod"/>
            </a:pP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кричать во время похода.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640"/>
            <a:ext cx="82686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безопасного 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поведения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воде во время похода: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84646"/>
            <a:ext cx="448049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3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AutoNum type="arabicPeriod"/>
            </a:pP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водного туризма и подготовка к нему?</a:t>
            </a:r>
          </a:p>
          <a:p>
            <a:pPr>
              <a:buFontTx/>
              <a:buAutoNum type="arabicPeriod"/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опасные факторы водного туризма вы знаете?</a:t>
            </a:r>
          </a:p>
          <a:p>
            <a:pPr>
              <a:buFontTx/>
              <a:buAutoNum type="arabicPeriod"/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суда используются для водного туризма?</a:t>
            </a:r>
          </a:p>
          <a:p>
            <a:pPr>
              <a:buFontTx/>
              <a:buAutoNum type="arabicPeriod"/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существуют правила безопасного поведения туриста –водника на воде во время похода?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862" y="620688"/>
            <a:ext cx="7203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Контрольные вопросы: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12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водного туризма и требования к уровню подготовки тур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ста-водника.</a:t>
            </a: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водному походу.</a:t>
            </a: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воде во время похода.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7243" y="404664"/>
            <a:ext cx="3609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урока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4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6264696"/>
          </a:xfrm>
        </p:spPr>
        <p:txBody>
          <a:bodyPr>
            <a:normAutofit lnSpcReduction="10000"/>
          </a:bodyPr>
          <a:lstStyle/>
          <a:p>
            <a:pPr fontAlgn="t"/>
            <a:endParaRPr lang="ru-RU" sz="2400" dirty="0"/>
          </a:p>
          <a:p>
            <a:endParaRPr lang="en-US" sz="2400" dirty="0" smtClean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 и ремонтировать туристическое судно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упаковывать , размещать и защищать от ветра продовольствие и снаряжение </a:t>
            </a:r>
          </a:p>
          <a:p>
            <a:pPr fontAlgn="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садиться на судно и сходить с него, управлять им</a:t>
            </a:r>
          </a:p>
          <a:p>
            <a:pPr fontAlgn="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распознавать препятствия , встречающиеся на водных маршрутах</a:t>
            </a:r>
          </a:p>
          <a:p>
            <a:pPr marL="0" indent="0" algn="ctr">
              <a:buNone/>
            </a:pPr>
            <a:endParaRPr lang="ru-RU" sz="2400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400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400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400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u="sng" dirty="0" smtClean="0">
                <a:solidFill>
                  <a:srgbClr val="FF0000"/>
                </a:solidFill>
              </a:rPr>
              <a:t>Водный </a:t>
            </a:r>
            <a:r>
              <a:rPr lang="ru-RU" sz="2400" u="sng" dirty="0">
                <a:solidFill>
                  <a:srgbClr val="FF0000"/>
                </a:solidFill>
              </a:rPr>
              <a:t>туризм является одним из наиболее сложных !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67950" y="-6601"/>
            <a:ext cx="68119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Турист водник должен уметь: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1048"/>
            <a:ext cx="2031392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походах по рекам, озерам, морям и водохранилищах удачно сочетаются элементы познания окружающей природной среды, активного отдыха и оздоровления организма.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4282933" cy="3152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4416723" cy="3314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60907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782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468" y="83671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плавать;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 и ремонтировать туристское судно;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упаковывать продовольствие и снаряжение;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грести и управлять судном;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причаливать и отваливать (отходить) от берега.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4624"/>
            <a:ext cx="7111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Турист-водник должен уметь: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481703"/>
            <a:ext cx="5354307" cy="23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CC"/>
                </a:solidFill>
              </a:rPr>
              <a:t/>
            </a:r>
            <a:br>
              <a:rPr lang="ru-RU" dirty="0">
                <a:solidFill>
                  <a:srgbClr val="0000CC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268141"/>
            <a:ext cx="7739203" cy="3589859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распознавать препятствия;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приемами преодоления препятствий;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способы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самостраховки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взаимной страховки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7008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Турист-водник обязан:</a:t>
            </a:r>
          </a:p>
        </p:txBody>
      </p:sp>
      <p:pic>
        <p:nvPicPr>
          <p:cNvPr id="1026" name="Picture 2" descr="C:\Users\и\Desktop\20160608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14377"/>
            <a:ext cx="3048339" cy="1986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8064" y="1314377"/>
            <a:ext cx="3024336" cy="2013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CC"/>
                </a:solidFill>
              </a:rPr>
              <a:t/>
            </a:r>
            <a:br>
              <a:rPr lang="ru-RU" dirty="0">
                <a:solidFill>
                  <a:srgbClr val="0000CC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пороги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(участки реки с относительно большим падением уровня воды и </a:t>
            </a:r>
            <a:r>
              <a:rPr lang="ru-RU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шенной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скоростью течения)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перекаты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(мелко -водные участки русла реки, 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расположенные 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поперек реки по всей её  ширине)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течения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6128"/>
            <a:ext cx="73296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Препятствия на водном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маршруте: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17032"/>
            <a:ext cx="4536504" cy="30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342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1200" indent="-711200">
              <a:buFontTx/>
              <a:buAutoNum type="romanUcPeriod"/>
            </a:pPr>
            <a:r>
              <a:rPr lang="ru-RU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деньги надо упаковать в </a:t>
            </a:r>
            <a:r>
              <a:rPr lang="ru-RU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</a:t>
            </a:r>
            <a:r>
              <a:rPr lang="ru-RU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мокаемый</a:t>
            </a:r>
            <a:r>
              <a:rPr lang="ru-RU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мешок и держать при себе,</a:t>
            </a:r>
          </a:p>
          <a:p>
            <a:pPr marL="711200" indent="-711200">
              <a:buFontTx/>
              <a:buAutoNum type="romanUcPeriod"/>
            </a:pPr>
            <a:r>
              <a:rPr lang="ru-RU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спички, сухой спирт хранить в пластмассовых емкостях с завинчивающими крышками,</a:t>
            </a:r>
          </a:p>
          <a:p>
            <a:pPr marL="711200" indent="-711200">
              <a:buFontTx/>
              <a:buAutoNum type="romanUcPeriod"/>
            </a:pPr>
            <a:r>
              <a:rPr lang="ru-RU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палатку, </a:t>
            </a:r>
            <a:r>
              <a:rPr lang="ru-RU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спальные принадлежности</a:t>
            </a:r>
            <a:r>
              <a:rPr lang="ru-RU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одежду</a:t>
            </a:r>
            <a:r>
              <a:rPr lang="ru-RU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продукты </a:t>
            </a:r>
            <a:r>
              <a:rPr lang="ru-RU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держать в </a:t>
            </a:r>
            <a:r>
              <a:rPr lang="ru-RU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полиэтиленовых                                                </a:t>
            </a:r>
            <a:r>
              <a:rPr lang="ru-RU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мешках.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0648"/>
            <a:ext cx="76163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походе следует соблюдать ряд </a:t>
            </a:r>
            <a:endParaRPr lang="en-US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безопасности: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77072"/>
            <a:ext cx="2736304" cy="23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338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K001</dc:creator>
  <cp:lastModifiedBy>и</cp:lastModifiedBy>
  <cp:revision>13</cp:revision>
  <dcterms:created xsi:type="dcterms:W3CDTF">2018-01-16T07:57:16Z</dcterms:created>
  <dcterms:modified xsi:type="dcterms:W3CDTF">2018-04-04T14:20:46Z</dcterms:modified>
</cp:coreProperties>
</file>