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media/image17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3"/>
  </p:notesMasterIdLst>
  <p:sldIdLst>
    <p:sldId id="256" r:id="rId2"/>
    <p:sldId id="27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7" r:id="rId23"/>
    <p:sldId id="285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6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Full" cryptAlgorithmClass="hash" cryptAlgorithmType="typeAny" cryptAlgorithmSid="4" spinCount="100000" saltData="b7Fmak02YioE8AuoT344SQ==" hashData="Tdg5X2BC8CgFxatP87P8gO1mV6w=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5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A5BC5C-E2A1-4FF4-9845-6D0D21DBD597}" type="datetimeFigureOut">
              <a:rPr lang="ru-RU" smtClean="0"/>
              <a:t>03.04.2016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CAFF53-EBCC-4A2D-9643-B16E5308B3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28712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3AA96-B9CE-4039-9330-2E940292BEE4}" type="datetime1">
              <a:rPr lang="ru-RU" smtClean="0"/>
              <a:t>03.04.2016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52728-8C41-49A5-90A5-FA0A19AF8C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54800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D2C3A-258A-4DE7-9565-D0BF903052C1}" type="datetime1">
              <a:rPr lang="ru-RU" smtClean="0"/>
              <a:t>03.04.2016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52728-8C41-49A5-90A5-FA0A19AF8C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83220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9DB11-62E3-43B4-A274-78BC862092AF}" type="datetime1">
              <a:rPr lang="ru-RU" smtClean="0"/>
              <a:t>03.04.2016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52728-8C41-49A5-90A5-FA0A19AF8C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82529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7C093-E7AE-4362-94E0-6EB21E2C0C67}" type="datetime1">
              <a:rPr lang="ru-RU" smtClean="0"/>
              <a:t>03.04.2016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52728-8C41-49A5-90A5-FA0A19AF8C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90821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B03C7-CC03-4EE8-BACF-88A404FA52D1}" type="datetime1">
              <a:rPr lang="ru-RU" smtClean="0"/>
              <a:t>03.04.2016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52728-8C41-49A5-90A5-FA0A19AF8C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12505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467D6-BC20-4AA5-9718-03C770B06615}" type="datetime1">
              <a:rPr lang="ru-RU" smtClean="0"/>
              <a:t>03.04.2016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52728-8C41-49A5-90A5-FA0A19AF8C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20635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51FF4-E8B3-4E4A-8B84-B551903C60C2}" type="datetime1">
              <a:rPr lang="ru-RU" smtClean="0"/>
              <a:t>03.04.2016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52728-8C41-49A5-90A5-FA0A19AF8C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04807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4239B-4236-406F-9E9E-51BA097BB408}" type="datetime1">
              <a:rPr lang="ru-RU" smtClean="0"/>
              <a:t>03.04.2016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52728-8C41-49A5-90A5-FA0A19AF8C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00501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B3D82-A530-4F32-9090-FA2D0A4284E4}" type="datetime1">
              <a:rPr lang="ru-RU" smtClean="0"/>
              <a:t>03.04.2016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52728-8C41-49A5-90A5-FA0A19AF8C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56228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9C33F-9C1D-46BD-A2F2-0989AC7DC16B}" type="datetime1">
              <a:rPr lang="ru-RU" smtClean="0"/>
              <a:t>03.04.2016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52728-8C41-49A5-90A5-FA0A19AF8C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69932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EE6E9-2313-4DB7-93E5-90D3671DFDDC}" type="datetime1">
              <a:rPr lang="ru-RU" smtClean="0"/>
              <a:t>03.04.2016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52728-8C41-49A5-90A5-FA0A19AF8C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62594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E054F7-647A-4609-82AC-0F87FB52260C}" type="datetime1">
              <a:rPr lang="ru-RU" smtClean="0"/>
              <a:t>03.04.2016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F52728-8C41-49A5-90A5-FA0A19AF8C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71733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jpg"/><Relationship Id="rId4" Type="http://schemas.openxmlformats.org/officeDocument/2006/relationships/image" Target="../media/image23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8.jp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1700809"/>
            <a:ext cx="8206680" cy="648071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Безопасное поведение в бытовых ситуациях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28" y="1844824"/>
            <a:ext cx="7501108" cy="5194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0622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1679775"/>
            <a:ext cx="7772400" cy="813122"/>
          </a:xfrm>
        </p:spPr>
        <p:txBody>
          <a:bodyPr>
            <a:normAutofit fontScale="90000"/>
          </a:bodyPr>
          <a:lstStyle/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не включайте в одну розетку несколько электроприборов;</a:t>
            </a:r>
          </a:p>
        </p:txBody>
      </p:sp>
      <p:pic>
        <p:nvPicPr>
          <p:cNvPr id="5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772816"/>
            <a:ext cx="590550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2554874"/>
            <a:ext cx="6912768" cy="4303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0194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62816" y="1676400"/>
            <a:ext cx="7977636" cy="1752600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Соблюдайте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порядок включения электроприбора в сеть: сна­чала подключается шнур к прибору, а затем — шнур к сети. Отключение прибора производится в обратном порядке;</a:t>
            </a:r>
          </a:p>
          <a:p>
            <a:endParaRPr lang="ru-RU" dirty="0"/>
          </a:p>
        </p:txBody>
      </p:sp>
      <p:pic>
        <p:nvPicPr>
          <p:cNvPr id="5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041" y="1916111"/>
            <a:ext cx="485775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927" y="3284984"/>
            <a:ext cx="4306983" cy="329484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3284984"/>
            <a:ext cx="3815103" cy="3423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906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1606550"/>
            <a:ext cx="7920880" cy="2470522"/>
          </a:xfrm>
        </p:spPr>
        <p:txBody>
          <a:bodyPr>
            <a:normAutofit/>
          </a:bodyPr>
          <a:lstStyle/>
          <a:p>
            <a:r>
              <a:rPr lang="ru-RU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 </a:t>
            </a:r>
            <a:r>
              <a:rPr lang="ru-RU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прикасайтесь к включённому электроприбору мокрыми руками; помните: нельзя пользоваться электрическими устрой­ствами, находясь в воде;</a:t>
            </a:r>
          </a:p>
          <a:p>
            <a:endParaRPr lang="ru-RU" dirty="0"/>
          </a:p>
        </p:txBody>
      </p:sp>
      <p:pic>
        <p:nvPicPr>
          <p:cNvPr id="5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604" y="1606550"/>
            <a:ext cx="428625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789039"/>
            <a:ext cx="4242688" cy="294862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9368" y="3861046"/>
            <a:ext cx="4013746" cy="2876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4701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038"/>
            <a:ext cx="9144000" cy="6858000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1628800"/>
            <a:ext cx="8208912" cy="1944216"/>
          </a:xfrm>
        </p:spPr>
        <p:txBody>
          <a:bodyPr>
            <a:normAutofit/>
          </a:bodyPr>
          <a:lstStyle/>
          <a:p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 обнаруженных неисправностях в электроприборах, об оголённых и плохо изолированных проводах немедленно сооб­щайте родителям или старшим.</a:t>
            </a:r>
          </a:p>
          <a:p>
            <a:endParaRPr lang="ru-RU" dirty="0"/>
          </a:p>
        </p:txBody>
      </p:sp>
      <p:pic>
        <p:nvPicPr>
          <p:cNvPr id="5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917" y="1816227"/>
            <a:ext cx="457200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861048"/>
            <a:ext cx="3621782" cy="271633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3790466"/>
            <a:ext cx="3528392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5614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1688779"/>
            <a:ext cx="8280920" cy="1092149"/>
          </a:xfrm>
        </p:spPr>
        <p:txBody>
          <a:bodyPr>
            <a:normAutofit/>
          </a:bodyPr>
          <a:lstStyle/>
          <a:p>
            <a:r>
              <a:rPr lang="ru-RU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Нельзя 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тушить водой горящие электричес­кие устройства, подключённые в электричес­кую сеть.</a:t>
            </a:r>
          </a:p>
          <a:p>
            <a:endParaRPr lang="ru-RU" dirty="0"/>
          </a:p>
        </p:txBody>
      </p:sp>
      <p:pic>
        <p:nvPicPr>
          <p:cNvPr id="5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323" y="1762252"/>
            <a:ext cx="476250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448" y="2636912"/>
            <a:ext cx="7387944" cy="4152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9311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916832"/>
            <a:ext cx="5904656" cy="4520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9107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628800"/>
            <a:ext cx="7992888" cy="52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6469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1700808"/>
            <a:ext cx="6400800" cy="1008112"/>
          </a:xfrm>
        </p:spPr>
        <p:txBody>
          <a:bodyPr/>
          <a:lstStyle/>
          <a:p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Безопасное обращение с бытовым газом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2708920"/>
            <a:ext cx="4536504" cy="3007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6981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381" y="1556792"/>
            <a:ext cx="8558083" cy="5301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1436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1772816"/>
            <a:ext cx="7992888" cy="1752600"/>
          </a:xfrm>
        </p:spPr>
        <p:txBody>
          <a:bodyPr>
            <a:normAutofit fontScale="55000" lnSpcReduction="20000"/>
          </a:bodyPr>
          <a:lstStyle/>
          <a:p>
            <a:r>
              <a:rPr lang="ru-RU" sz="3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Утечка газа может привести к отравлению человека и взры­ву помещения. Чтобы предотвратить это, необходимо соблю­дать </a:t>
            </a:r>
            <a:r>
              <a:rPr lang="ru-RU" sz="38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правила безопасности при пользовании бытовым газом. </a:t>
            </a:r>
            <a:r>
              <a:rPr lang="ru-RU" sz="3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Чтобы зажечь газовую горелку, сначала поднесите зажжён­ную спичку, а затем плавно и осторожно откройте газовый кран.</a:t>
            </a:r>
          </a:p>
          <a:p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3394" y="3212976"/>
            <a:ext cx="4880606" cy="3416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9200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15616" y="2060848"/>
            <a:ext cx="6784776" cy="2232248"/>
          </a:xfrm>
        </p:spPr>
        <p:txBody>
          <a:bodyPr>
            <a:normAutofit fontScale="77500" lnSpcReduction="20000"/>
          </a:bodyPr>
          <a:lstStyle/>
          <a:p>
            <a:pPr algn="l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Учебные вопросы:</a:t>
            </a:r>
          </a:p>
          <a:p>
            <a:pPr algn="l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1.Безопасное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обращение с электричеством</a:t>
            </a:r>
          </a:p>
          <a:p>
            <a:pPr algn="l"/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2.Безопасное обращение с бытовым газом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 Меры безопасности при пользовании в доме водой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4. Безопасность и компьютер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746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755895"/>
            <a:ext cx="8280920" cy="5089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9594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727718"/>
            <a:ext cx="8352928" cy="5130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3999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1676400"/>
            <a:ext cx="8280920" cy="1248544"/>
          </a:xfrm>
        </p:spPr>
        <p:txBody>
          <a:bodyPr>
            <a:normAutofit/>
          </a:bodyPr>
          <a:lstStyle/>
          <a:p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Меры безопасности при пользовании в доме водой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3284984"/>
            <a:ext cx="3888432" cy="3292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45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1676400"/>
            <a:ext cx="8280920" cy="1248544"/>
          </a:xfrm>
        </p:spPr>
        <p:txBody>
          <a:bodyPr>
            <a:normAutofit/>
          </a:bodyPr>
          <a:lstStyle/>
          <a:p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Безопасность и компьютер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2210812"/>
            <a:ext cx="6264696" cy="4386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8693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Проверим наши знания?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5" descr="baby21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3789040"/>
            <a:ext cx="17145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4440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2130425"/>
            <a:ext cx="8062664" cy="1470025"/>
          </a:xfrm>
        </p:spPr>
        <p:txBody>
          <a:bodyPr>
            <a:noAutofit/>
          </a:bodyPr>
          <a:lstStyle/>
          <a:p>
            <a:pPr algn="l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При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просмотре телепередачи, вы почувствовали запах дыма. Что вы сделаете?</a:t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А. выключите из розетки;</a:t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Б. зальете водой;</a:t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В. продолжите смотреть телевизор;</a:t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078669"/>
            <a:ext cx="542925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7085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4698" y="2082378"/>
            <a:ext cx="7633502" cy="2786782"/>
          </a:xfrm>
        </p:spPr>
        <p:txBody>
          <a:bodyPr>
            <a:normAutofit fontScale="90000"/>
          </a:bodyPr>
          <a:lstStyle/>
          <a:p>
            <a:pPr algn="l"/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  Порядок </a:t>
            </a:r>
            <a:r>
              <a:rPr lang="ru-RU" sz="3100" dirty="0">
                <a:latin typeface="Times New Roman" pitchFamily="18" charset="0"/>
                <a:cs typeface="Times New Roman" pitchFamily="18" charset="0"/>
              </a:rPr>
              <a:t>включения электроприбора в сеть</a:t>
            </a:r>
            <a:br>
              <a:rPr lang="ru-RU" sz="3100" dirty="0">
                <a:latin typeface="Times New Roman" pitchFamily="18" charset="0"/>
                <a:cs typeface="Times New Roman" pitchFamily="18" charset="0"/>
              </a:rPr>
            </a:br>
            <a:r>
              <a:rPr lang="ru-RU" sz="3100" dirty="0">
                <a:latin typeface="Times New Roman" pitchFamily="18" charset="0"/>
                <a:cs typeface="Times New Roman" pitchFamily="18" charset="0"/>
              </a:rPr>
              <a:t>А. Особой роли не играет</a:t>
            </a:r>
            <a:br>
              <a:rPr lang="ru-RU" sz="3100" dirty="0">
                <a:latin typeface="Times New Roman" pitchFamily="18" charset="0"/>
                <a:cs typeface="Times New Roman" pitchFamily="18" charset="0"/>
              </a:rPr>
            </a:br>
            <a:r>
              <a:rPr lang="ru-RU" sz="3100" dirty="0">
                <a:latin typeface="Times New Roman" pitchFamily="18" charset="0"/>
                <a:cs typeface="Times New Roman" pitchFamily="18" charset="0"/>
              </a:rPr>
              <a:t>Б. Сна­чала подключается шнур к сети, а затем — шнур к прибору</a:t>
            </a:r>
            <a:br>
              <a:rPr lang="ru-RU" sz="3100" dirty="0">
                <a:latin typeface="Times New Roman" pitchFamily="18" charset="0"/>
                <a:cs typeface="Times New Roman" pitchFamily="18" charset="0"/>
              </a:rPr>
            </a:br>
            <a:r>
              <a:rPr lang="ru-RU" sz="3100" dirty="0">
                <a:latin typeface="Times New Roman" pitchFamily="18" charset="0"/>
                <a:cs typeface="Times New Roman" pitchFamily="18" charset="0"/>
              </a:rPr>
              <a:t>В. Сна­чала подключается шнур к прибору, а затем — шнур к сети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5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148" y="1772816"/>
            <a:ext cx="590550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8515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2856"/>
            <a:ext cx="7772400" cy="1872208"/>
          </a:xfrm>
        </p:spPr>
        <p:txBody>
          <a:bodyPr>
            <a:noAutofit/>
          </a:bodyPr>
          <a:lstStyle/>
          <a:p>
            <a:pPr algn="l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Горящие электричес­кие устройства подключённые в электричес­кую сеть допустимо ли тушить водой. </a:t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А. Да</a:t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Б. Нет</a:t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804" y="1628800"/>
            <a:ext cx="485775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225510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l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Включать в одну розетку несколько электроприборов</a:t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А. Можно.</a:t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Б. Нельзя.</a:t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В. Можно если есть  удлинитель с 5 розетками.</a:t>
            </a:r>
          </a:p>
        </p:txBody>
      </p:sp>
      <p:pic>
        <p:nvPicPr>
          <p:cNvPr id="5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041" y="1772815"/>
            <a:ext cx="428625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078519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492896"/>
            <a:ext cx="7990656" cy="1368152"/>
          </a:xfrm>
        </p:spPr>
        <p:txBody>
          <a:bodyPr>
            <a:noAutofit/>
          </a:bodyPr>
          <a:lstStyle/>
          <a:p>
            <a:pPr algn="l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Можно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ли использовать  электрические приборы с оголёнными и плохо изолированными проводами</a:t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А. Можно</a:t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Б. Нельзя</a:t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В. Можно если есть изолента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507" y="2060848"/>
            <a:ext cx="457200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596168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1844824"/>
            <a:ext cx="7920880" cy="4752528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Быт—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это повседневный уклад жизни человека. К нашим домам для создания необходимых бытовых условий под­ключены электричество, горячая и холодная вода, газ, в много­этажных домах работает лифт. В каждом доме и квартире имеются различные устройства и бытовые приборы, которые обеспечивают использование воды, электричества и газа.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38484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172406"/>
            <a:ext cx="1544626" cy="154462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5731" y="2420887"/>
            <a:ext cx="4381500" cy="3933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037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26" name="Picture 2" descr="C:\Documents and Settings\serpentis\Рабочий стол\Безопасное поведение в бытовых ситуациях\ElectroKids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1700808"/>
            <a:ext cx="7992888" cy="506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2031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Заголовок 1"/>
          <p:cNvSpPr>
            <a:spLocks noGrp="1"/>
          </p:cNvSpPr>
          <p:nvPr>
            <p:ph type="subTitle" idx="1"/>
          </p:nvPr>
        </p:nvSpPr>
        <p:spPr>
          <a:xfrm>
            <a:off x="251520" y="1700808"/>
            <a:ext cx="8352928" cy="3937992"/>
          </a:xfrm>
        </p:spPr>
        <p:txBody>
          <a:bodyPr>
            <a:normAutofit fontScale="47500" lnSpcReduction="20000"/>
          </a:bodyPr>
          <a:lstStyle/>
          <a:p>
            <a:r>
              <a:rPr lang="ru-RU" sz="5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Всё это обыденно и привычно. Однако в определённых условиях при использовании хорошо знакомого оборудования и приборов могут возникнуть опасные ситуации для вас, для ваших близких и для дома.</a:t>
            </a:r>
          </a:p>
          <a:p>
            <a:r>
              <a:rPr lang="ru-RU" sz="5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Такие ситуации могут возникать по двум причинам. В одном случае вы сами можете создать опасную ситуацию, нарушив правила использования оборудования и бытовых приборов. В другом случае независимо от вас может возникнуть опасная ситуация: резко возросло </a:t>
            </a:r>
            <a:r>
              <a:rPr lang="ru-RU" sz="51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электронапряжение</a:t>
            </a:r>
            <a:r>
              <a:rPr lang="ru-RU" sz="5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 сети, протёк кран, перекрывающий воду в ванной, и др.</a:t>
            </a:r>
          </a:p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4803867"/>
            <a:ext cx="2290856" cy="198883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818" y="4769847"/>
            <a:ext cx="1892071" cy="202285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4835141"/>
            <a:ext cx="1489123" cy="183986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2971" y="4987215"/>
            <a:ext cx="1584176" cy="1622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9931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628801"/>
            <a:ext cx="7772400" cy="1008111"/>
          </a:xfrm>
        </p:spPr>
        <p:txBody>
          <a:bodyPr>
            <a:normAutofit fontScale="90000"/>
          </a:bodyPr>
          <a:lstStyle/>
          <a:p>
            <a:r>
              <a:rPr lang="ru-RU" sz="2700" b="1" dirty="0">
                <a:latin typeface="Times New Roman" pitchFamily="18" charset="0"/>
                <a:cs typeface="Times New Roman" pitchFamily="18" charset="0"/>
              </a:rPr>
              <a:t>Безопасное обращение с электричеством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2132856"/>
            <a:ext cx="4011884" cy="410803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73086"/>
            <a:ext cx="5157573" cy="432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0140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1772816"/>
            <a:ext cx="8352928" cy="2016224"/>
          </a:xfrm>
        </p:spPr>
        <p:txBody>
          <a:bodyPr>
            <a:normAutofit fontScale="77500" lnSpcReduction="20000"/>
          </a:bodyPr>
          <a:lstStyle/>
          <a:p>
            <a:r>
              <a:rPr lang="ru-RU" sz="3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доме электричество обеспечивает освещение, обогрев, приготовление пищи, работу различных бытовых приборов, те­левизора, радиоаппаратуры. В то же время электричество при определённых условиях представляет серьёзную опасность для жизни и здоровья человека.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3478340"/>
            <a:ext cx="5875412" cy="3399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9613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1772816"/>
            <a:ext cx="8424936" cy="2592288"/>
          </a:xfrm>
        </p:spPr>
        <p:txBody>
          <a:bodyPr>
            <a:normAutofit fontScale="55000" lnSpcReduction="20000"/>
          </a:bodyPr>
          <a:lstStyle/>
          <a:p>
            <a:r>
              <a:rPr lang="ru-RU" sz="5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Электрический ток при прохождении через человеческое те­ло вызывает его нагрев и может привести к ожогу. При элект­рических ожогах могут быть серьёзно повреждены внутренние ткани тела человека. Кроме того, поражение электрическим то­ком может привести к остановке сердца или к остановке ды­хания</a:t>
            </a:r>
            <a:r>
              <a:rPr lang="ru-RU" sz="5100" dirty="0">
                <a:solidFill>
                  <a:schemeClr val="tx1"/>
                </a:solidFill>
              </a:rPr>
              <a:t>.</a:t>
            </a:r>
          </a:p>
          <a:p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3" y="4297390"/>
            <a:ext cx="3888432" cy="2590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6626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83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772817"/>
            <a:ext cx="8206680" cy="1152128"/>
          </a:xfrm>
        </p:spPr>
        <p:txBody>
          <a:bodyPr>
            <a:no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Чтобы этого не произошло, в повседневной жизни необхо­димо соблюдать ряд общих правил безопасного обращения с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электричеством.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15616" y="2942913"/>
            <a:ext cx="7344816" cy="1998255"/>
          </a:xfrm>
        </p:spPr>
        <p:txBody>
          <a:bodyPr>
            <a:normAutofit/>
          </a:bodyPr>
          <a:lstStyle/>
          <a:p>
            <a:r>
              <a:rPr lang="ru-RU" dirty="0" smtClean="0"/>
              <a:t> 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 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пользуйтесь неисправными электроприборами, никогда не оставляйте включённый электроприбор без присмотра</a:t>
            </a:r>
            <a:r>
              <a:rPr lang="ru-RU" dirty="0"/>
              <a:t>;</a:t>
            </a:r>
          </a:p>
          <a:p>
            <a:endParaRPr lang="ru-RU" dirty="0"/>
          </a:p>
        </p:txBody>
      </p:sp>
      <p:pic>
        <p:nvPicPr>
          <p:cNvPr id="5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768264"/>
            <a:ext cx="542925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296" y="4479785"/>
            <a:ext cx="3367639" cy="2376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7196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593639"/>
            <a:ext cx="8568952" cy="5277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465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214</TotalTime>
  <Words>460</Words>
  <Application>Microsoft Office PowerPoint</Application>
  <PresentationFormat>Экран (4:3)</PresentationFormat>
  <Paragraphs>29</Paragraphs>
  <Slides>31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Тема Office</vt:lpstr>
      <vt:lpstr>Безопасное поведение в бытовых ситуациях</vt:lpstr>
      <vt:lpstr>Презентация PowerPoint</vt:lpstr>
      <vt:lpstr>Презентация PowerPoint</vt:lpstr>
      <vt:lpstr>Презентация PowerPoint</vt:lpstr>
      <vt:lpstr>Безопасное обращение с электричеством </vt:lpstr>
      <vt:lpstr>Презентация PowerPoint</vt:lpstr>
      <vt:lpstr>Презентация PowerPoint</vt:lpstr>
      <vt:lpstr>Чтобы этого не произошло, в повседневной жизни необхо­димо соблюдать ряд общих правил безопасного обращения с электричеством. </vt:lpstr>
      <vt:lpstr>Презентация PowerPoint</vt:lpstr>
      <vt:lpstr>не включайте в одну розетку несколько электроприборов;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Проверим наши знания?</vt:lpstr>
      <vt:lpstr>     При просмотре телепередачи, вы почувствовали запах дыма. Что вы сделаете? А. выключите из розетки; Б. зальете водой; В. продолжите смотреть телевизор; </vt:lpstr>
      <vt:lpstr>  Порядок включения электроприбора в сеть А. Особой роли не играет Б. Сна­чала подключается шнур к сети, а затем — шнур к прибору В. Сна­чала подключается шнур к прибору, а затем — шнур к сети  </vt:lpstr>
      <vt:lpstr>   Горящие электричес­кие устройства подключённые в электричес­кую сеть допустимо ли тушить водой.  А. Да Б. Нет </vt:lpstr>
      <vt:lpstr>  Включать в одну розетку несколько электроприборов А. Можно. Б. Нельзя. В. Можно если есть  удлинитель с 5 розетками.</vt:lpstr>
      <vt:lpstr>      Можно ли использовать  электрические приборы с оголёнными и плохо изолированными проводами А. Можно Б. Нельзя В. Можно если есть изолента 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Безопасное поведение в бытовых ситуациях</dc:title>
  <dc:creator>aspid</dc:creator>
  <cp:lastModifiedBy>aspid</cp:lastModifiedBy>
  <cp:revision>19</cp:revision>
  <dcterms:created xsi:type="dcterms:W3CDTF">2015-12-11T19:08:08Z</dcterms:created>
  <dcterms:modified xsi:type="dcterms:W3CDTF">2016-04-03T06:11:59Z</dcterms:modified>
</cp:coreProperties>
</file>