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85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b7Fmak02YioE8AuoT344SQ==" hashData="Tdg5X2BC8CgFxatP87P8gO1mV6w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5BC5C-E2A1-4FF4-9845-6D0D21DBD597}" type="datetimeFigureOut">
              <a:rPr lang="ru-RU" smtClean="0"/>
              <a:t>03.04.2016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AFF53-EBCC-4A2D-9643-B16E5308B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871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AA96-B9CE-4039-9330-2E940292BEE4}" type="datetime1">
              <a:rPr lang="ru-RU" smtClean="0"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48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C3A-258A-4DE7-9565-D0BF903052C1}" type="datetime1">
              <a:rPr lang="ru-RU" smtClean="0"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322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DB11-62E3-43B4-A274-78BC862092AF}" type="datetime1">
              <a:rPr lang="ru-RU" smtClean="0"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252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C093-E7AE-4362-94E0-6EB21E2C0C67}" type="datetime1">
              <a:rPr lang="ru-RU" smtClean="0"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08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03C7-CC03-4EE8-BACF-88A404FA52D1}" type="datetime1">
              <a:rPr lang="ru-RU" smtClean="0"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25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467D6-BC20-4AA5-9718-03C770B06615}" type="datetime1">
              <a:rPr lang="ru-RU" smtClean="0"/>
              <a:t>03.04.2016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063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1FF4-E8B3-4E4A-8B84-B551903C60C2}" type="datetime1">
              <a:rPr lang="ru-RU" smtClean="0"/>
              <a:t>03.04.2016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8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4239B-4236-406F-9E9E-51BA097BB408}" type="datetime1">
              <a:rPr lang="ru-RU" smtClean="0"/>
              <a:t>03.04.2016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05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D82-A530-4F32-9090-FA2D0A4284E4}" type="datetime1">
              <a:rPr lang="ru-RU" smtClean="0"/>
              <a:t>03.04.2016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622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C33F-9C1D-46BD-A2F2-0989AC7DC16B}" type="datetime1">
              <a:rPr lang="ru-RU" smtClean="0"/>
              <a:t>03.04.2016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99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EE6E9-2313-4DB7-93E5-90D3671DFDDC}" type="datetime1">
              <a:rPr lang="ru-RU" smtClean="0"/>
              <a:t>03.04.2016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25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054F7-647A-4609-82AC-0F87FB52260C}" type="datetime1">
              <a:rPr lang="ru-RU" smtClean="0"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52728-8C41-49A5-90A5-FA0A19AF8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7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700809"/>
            <a:ext cx="8206680" cy="648071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Безопасное поведение в бытовых ситуациях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8" y="1844824"/>
            <a:ext cx="7501108" cy="519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2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679775"/>
            <a:ext cx="7772400" cy="813122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включайте в одну розетку несколько электроприборов;</a:t>
            </a: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2816"/>
            <a:ext cx="5905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554874"/>
            <a:ext cx="6912768" cy="430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9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2816" y="1676400"/>
            <a:ext cx="7977636" cy="1752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Соблюдайте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 включения электроприбора в сеть: сна­чала подключается шнур к прибору, а затем — шнур к сети. Отключение прибора производится в обратном порядке;</a:t>
            </a:r>
          </a:p>
          <a:p>
            <a:endParaRPr lang="ru-RU" dirty="0"/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41" y="1916111"/>
            <a:ext cx="4857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7" y="3284984"/>
            <a:ext cx="4306983" cy="32948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284984"/>
            <a:ext cx="3815103" cy="34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90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06550"/>
            <a:ext cx="7920880" cy="2470522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прикасайтесь к включённому электроприбору мокрыми руками; помните: нельзя пользоваться электрическими устрой­ствами, находясь в воде;</a:t>
            </a:r>
          </a:p>
          <a:p>
            <a:endParaRPr lang="ru-RU" dirty="0"/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04" y="1606550"/>
            <a:ext cx="4286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89039"/>
            <a:ext cx="4242688" cy="29486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368" y="3861046"/>
            <a:ext cx="4013746" cy="287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0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38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208912" cy="194421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обнаруженных неисправностях в электроприборах, об оголённых и плохо изолированных проводах немедленно сооб­щайте родителям или старшим.</a:t>
            </a:r>
          </a:p>
          <a:p>
            <a:endParaRPr lang="ru-RU" dirty="0"/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17" y="1816227"/>
            <a:ext cx="4572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61048"/>
            <a:ext cx="3621782" cy="27163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90466"/>
            <a:ext cx="3528392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1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88779"/>
            <a:ext cx="8280920" cy="1092149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тушить водой горящие электричес­кие устройства, подключённые в электричес­кую сеть.</a:t>
            </a:r>
          </a:p>
          <a:p>
            <a:endParaRPr lang="ru-RU" dirty="0"/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23" y="1762252"/>
            <a:ext cx="4762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48" y="2636912"/>
            <a:ext cx="7387944" cy="415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1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16832"/>
            <a:ext cx="5904656" cy="45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0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7992888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6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6400800" cy="1008112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Безопасное обращение с бытовым газом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708920"/>
            <a:ext cx="4536504" cy="300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8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81" y="1556792"/>
            <a:ext cx="8558083" cy="530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3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7992888" cy="1752600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Утечка газа может привести к отравлению человека и взры­ву помещения. Чтобы предотвратить это, необходимо соблю­дать </a:t>
            </a:r>
            <a:r>
              <a:rPr lang="ru-RU" sz="3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 безопасности при пользовании бытовым газом. </a:t>
            </a:r>
            <a:r>
              <a:rPr lang="ru-RU" sz="3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зажечь газовую горелку, сначала поднесите зажжён­ную спичку, а затем плавно и осторожно откройте газовый кран.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94" y="3212976"/>
            <a:ext cx="4880606" cy="34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0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060848"/>
            <a:ext cx="6784776" cy="223224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Учебные вопросы: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1.Безопасное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обращение с электричеством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2.Безопасное обращение с бытовым газом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Меры безопасности при пользовании в доме водой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Безопасность и компьютер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4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55895"/>
            <a:ext cx="8280920" cy="508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9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27718"/>
            <a:ext cx="8352928" cy="513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9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76400"/>
            <a:ext cx="8280920" cy="124854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безопасности при пользовании в доме водой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84984"/>
            <a:ext cx="3888432" cy="329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76400"/>
            <a:ext cx="8280920" cy="124854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Безопасность и компьютер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210812"/>
            <a:ext cx="6264696" cy="438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9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Проверим наши знания?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5" descr="baby2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89040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44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062664" cy="1470025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просмотре телепередачи, вы почувствовали запах дыма. Что вы сделаете?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А. выключите из розетки;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Б. зальете водой;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В. продолжите смотреть телевизор;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78669"/>
            <a:ext cx="5429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08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4698" y="2082378"/>
            <a:ext cx="7633502" cy="278678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Порядок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включения электроприбора в сеть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А. Особой роли не играет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Б. Сна­чала подключается шнур к сети, а затем — шнур к прибору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В. Сна­чала подключается шнур к прибору, а затем — шнур к сети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48" y="1772816"/>
            <a:ext cx="5905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51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872208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Горящие электричес­кие устройства подключённые в электричес­кую сеть допустимо ли тушить водой.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А. Да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Б. Нет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04" y="1628800"/>
            <a:ext cx="4857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255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Включать в одну розетку несколько электроприборов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А. Можно.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Б. Нельзя.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В. Можно если есть  удлинитель с 5 розетками.</a:t>
            </a: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41" y="1772815"/>
            <a:ext cx="4286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785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92896"/>
            <a:ext cx="7990656" cy="1368152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Можно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ли использовать  электрические приборы с оголёнными и плохо изолированными проводами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А. Можно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Б. Нельзя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В. Можно если есть изолента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07" y="2060848"/>
            <a:ext cx="4572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616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844824"/>
            <a:ext cx="7920880" cy="475252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Быт—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повседневный уклад жизни человека. К нашим домам для создания необходимых бытовых условий под­ключены электричество, горячая и холодная вода, газ, в много­этажных домах работает лифт. В каждом доме и квартире имеются различные устройства и бытовые приборы, которые обеспечивают использование воды, электричества и газа.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4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72406"/>
            <a:ext cx="1544626" cy="15446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731" y="2420887"/>
            <a:ext cx="438150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3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C:\Documents and Settings\serpentis\Рабочий стол\Безопасное поведение в бытовых ситуациях\ElectroKid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700808"/>
            <a:ext cx="7992888" cy="506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03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352928" cy="3937992"/>
          </a:xfrm>
        </p:spPr>
        <p:txBody>
          <a:bodyPr>
            <a:normAutofit fontScale="47500" lnSpcReduction="20000"/>
          </a:bodyPr>
          <a:lstStyle/>
          <a:p>
            <a:r>
              <a:rPr lang="ru-RU" sz="5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Всё это обыденно и привычно. Однако в определённых условиях при использовании хорошо знакомого оборудования и приборов могут возникнуть опасные ситуации для вас, для ваших близких и для дома.</a:t>
            </a:r>
          </a:p>
          <a:p>
            <a:r>
              <a:rPr lang="ru-RU" sz="5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Такие ситуации могут возникать по двум причинам. В одном случае вы сами можете создать опасную ситуацию, нарушив правила использования оборудования и бытовых приборов. В другом случае независимо от вас может возникнуть опасная ситуация: резко возросло </a:t>
            </a:r>
            <a:r>
              <a:rPr lang="ru-RU" sz="5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электронапряжение</a:t>
            </a:r>
            <a:r>
              <a:rPr lang="ru-RU" sz="5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сети, протёк кран, перекрывающий воду в ванной, и др.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803867"/>
            <a:ext cx="2290856" cy="19888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8" y="4769847"/>
            <a:ext cx="1892071" cy="20228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835141"/>
            <a:ext cx="1489123" cy="18398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971" y="4987215"/>
            <a:ext cx="1584176" cy="162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3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Безопасное обращение с электричеством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132856"/>
            <a:ext cx="4011884" cy="41080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3086"/>
            <a:ext cx="515757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4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772816"/>
            <a:ext cx="8352928" cy="2016224"/>
          </a:xfrm>
        </p:spPr>
        <p:txBody>
          <a:bodyPr>
            <a:normAutofit fontScale="77500" lnSpcReduction="20000"/>
          </a:bodyPr>
          <a:lstStyle/>
          <a:p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доме электричество обеспечивает освещение, обогрев, приготовление пищи, работу различных бытовых приборов, те­левизора, радиоаппаратуры. В то же время электричество при определённых условиях представляет серьёзную опасность для жизни и здоровья человека.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478340"/>
            <a:ext cx="5875412" cy="339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772816"/>
            <a:ext cx="8424936" cy="2592288"/>
          </a:xfrm>
        </p:spPr>
        <p:txBody>
          <a:bodyPr>
            <a:normAutofit fontScale="55000" lnSpcReduction="20000"/>
          </a:bodyPr>
          <a:lstStyle/>
          <a:p>
            <a:r>
              <a:rPr lang="ru-RU" sz="5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Электрический ток при прохождении через человеческое те­ло вызывает его нагрев и может привести к ожогу. При элект­рических ожогах могут быть серьёзно повреждены внутренние ткани тела человека. Кроме того, поражение электрическим то­ком может привести к остановке сердца или к остановке ды­хания</a:t>
            </a:r>
            <a:r>
              <a:rPr lang="ru-RU" sz="5100" dirty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4297390"/>
            <a:ext cx="3888432" cy="259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2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3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772817"/>
            <a:ext cx="8206680" cy="1152128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Чтобы этого не произошло, в повседневной жизни необхо­димо соблюдать ряд общих правил безопасного обращения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электричеством.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942913"/>
            <a:ext cx="7344816" cy="1998255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пользуйтесь неисправными электроприборами, никогда не оставляйте включённый электроприбор без присмотра</a:t>
            </a:r>
            <a:r>
              <a:rPr lang="ru-RU" dirty="0"/>
              <a:t>;</a:t>
            </a:r>
          </a:p>
          <a:p>
            <a:endParaRPr lang="ru-RU" dirty="0"/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68264"/>
            <a:ext cx="5429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96" y="4479785"/>
            <a:ext cx="3367639" cy="237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9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93639"/>
            <a:ext cx="8568952" cy="527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6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460</Words>
  <Application>Microsoft Office PowerPoint</Application>
  <PresentationFormat>Экран (4:3)</PresentationFormat>
  <Paragraphs>29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Безопасное поведение в бытовых ситуациях</vt:lpstr>
      <vt:lpstr>Презентация PowerPoint</vt:lpstr>
      <vt:lpstr>Презентация PowerPoint</vt:lpstr>
      <vt:lpstr>Презентация PowerPoint</vt:lpstr>
      <vt:lpstr>Безопасное обращение с электричеством </vt:lpstr>
      <vt:lpstr>Презентация PowerPoint</vt:lpstr>
      <vt:lpstr>Презентация PowerPoint</vt:lpstr>
      <vt:lpstr>Чтобы этого не произошло, в повседневной жизни необхо­димо соблюдать ряд общих правил безопасного обращения с электричеством. </vt:lpstr>
      <vt:lpstr>Презентация PowerPoint</vt:lpstr>
      <vt:lpstr>не включайте в одну розетку несколько электроприборов;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Проверим наши знания?</vt:lpstr>
      <vt:lpstr>     При просмотре телепередачи, вы почувствовали запах дыма. Что вы сделаете? А. выключите из розетки; Б. зальете водой; В. продолжите смотреть телевизор; </vt:lpstr>
      <vt:lpstr>  Порядок включения электроприбора в сеть А. Особой роли не играет Б. Сна­чала подключается шнур к сети, а затем — шнур к прибору В. Сна­чала подключается шнур к прибору, а затем — шнур к сети  </vt:lpstr>
      <vt:lpstr>   Горящие электричес­кие устройства подключённые в электричес­кую сеть допустимо ли тушить водой.  А. Да Б. Нет </vt:lpstr>
      <vt:lpstr>  Включать в одну розетку несколько электроприборов А. Можно. Б. Нельзя. В. Можно если есть  удлинитель с 5 розетками.</vt:lpstr>
      <vt:lpstr>      Можно ли использовать  электрические приборы с оголёнными и плохо изолированными проводами А. Можно Б. Нельзя В. Можно если есть изолента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Безопасное поведение в бытовых ситуациях</dc:title>
  <dc:creator>aspid</dc:creator>
  <cp:lastModifiedBy>aspid</cp:lastModifiedBy>
  <cp:revision>19</cp:revision>
  <dcterms:created xsi:type="dcterms:W3CDTF">2015-12-11T19:08:08Z</dcterms:created>
  <dcterms:modified xsi:type="dcterms:W3CDTF">2016-04-03T06:11:59Z</dcterms:modified>
</cp:coreProperties>
</file>