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82" r:id="rId3"/>
    <p:sldId id="280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84894-A1B8-46B8-BE5A-C5D40B12F289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4C9AF-663D-461F-9EB0-E24CFC3BD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84894-A1B8-46B8-BE5A-C5D40B12F289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A4C9AF-663D-461F-9EB0-E24CFC3BD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940039-4E47-4ACA-B003-B102BA8B626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3F0A76-5E10-470F-848A-29FC17DF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001056" cy="36724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Подготовка и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проведение лыжных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походов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Костюм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428736"/>
            <a:ext cx="4114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Штормовой костюм, состоящий из куртки с капюшоном и брюк, служит для защиты от ветра. Штормовая куртка (штормовка) должна быть на ладонь выше коленей, очень свободной в плечах и в области подмышек.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46677"/>
            <a:ext cx="47625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Рукавицы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71612"/>
            <a:ext cx="418623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Рукавицы должны быть легкими, плотными и свободными, чтобы не натягивались при обхватывании лыжной палки. Необходимы также шерстяная шапочка или шерстяной подшлемник, а при сильном ветре - тканевая маска.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5651" y="1357298"/>
            <a:ext cx="2299027" cy="490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Ботинки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571612"/>
            <a:ext cx="4114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Лыжные ботинки должны быть настолько свободными, чтобы можно было надеть одну пару простых и две пары шерстяных носков. Стелька в ботинках должна быть войлочной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porty-kaluga.ru/photos/catalog/3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000528" cy="345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Бахилы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лыжных походах для защиты лыжных ботинок от снега и влаги могут использоваться бахилы. Изготавливаются бахилы из палаточного полотна. Наиболее простая конструкция бахил - это мешок длиной 45-50 см и шириной 30-35 см.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isunok02_0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927" y="1785926"/>
            <a:ext cx="3841869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Лыжи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00108"/>
            <a:ext cx="5357818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Лыжи должны обеспечивать возможность передвижения туристов в различных условиях местности. Они должны быть широкими, крепкими, надежными, нетяжелыми. Для лыжного туризма используются не беговые, а специальные туристские лыжи. У таких лыж увеличена опорная поверхность, они на 1-2 см шире беговых. Туристские лыжи короче беговых лыж (их длина всего на 5-10 см превышает рост туриста).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414" y="1142984"/>
            <a:ext cx="2841705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Снаряжение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571612"/>
            <a:ext cx="464343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Состав группового и индивидуального туристского снаряжения зависит от конкретных условий путешествия. Так, в состав группового снаряжения могут входить походные печки,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многоспальные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мешки, топливо (бензин, сухой спирт и т. п.), примусы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fs146.www.ex.ua/show/6785934/6785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44468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движения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36634"/>
            <a:ext cx="4580012" cy="491174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движения в лыжном походе определяется характером местности, погодными условиями и уровнем физической подготовленности участников похода. Так, группа среднего уровня подготовленности (имеющая опыт лыжных походов) двигается со скоростью до 4 км/ч, за день она может пройти 20-25 км. Группа новичков, впервые участвующих в походе, двигается со средней скоростью 3 км/ч и может пройти за день 15-18 км. Суточное ходовое время не должно превышать 7 ч.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142984"/>
            <a:ext cx="3672409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786322"/>
            <a:ext cx="7929618" cy="16144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 лыжне первым идет турист, умеющий ровно выдерживать заданный темп. Оптимальное расстояние между лыжниками в хорошую погоду 8-10 м, при ограниченной видимости не более 4 м.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1785926"/>
            <a:ext cx="5715000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в лесу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71612"/>
            <a:ext cx="404336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 движении в лесу необходимо чаще сверять направление движения группы по компасу. Это делает один из замыкающих, принимая за линию движения направление на идущего первым.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785926"/>
            <a:ext cx="4250182" cy="33126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через водоемы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7963818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 движении через болото, озеро, реку, ручей следует проявлять особую осторожность. Наиболее опасным местом на реке является береговая кромка, а на озере - места впадения или истока рек: ледяной покров в этом месте может быть тонким. При движении по незнакомому водоему следует придерживаться троп, проложенных пешеходами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sayanring.ru/static/images/foto/20111124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86190"/>
            <a:ext cx="3365492" cy="2524119"/>
          </a:xfrm>
          <a:prstGeom prst="rect">
            <a:avLst/>
          </a:prstGeom>
          <a:noFill/>
        </p:spPr>
      </p:pic>
      <p:pic>
        <p:nvPicPr>
          <p:cNvPr id="2052" name="Picture 4" descr="http://photographers.com.ua/thumbnails/pictures/1764/800xsk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3016236" cy="237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</a:p>
          <a:p>
            <a:r>
              <a:rPr lang="ru-RU" dirty="0" smtClean="0"/>
              <a:t>Сравнить пешие походы с лыжными походами</a:t>
            </a:r>
          </a:p>
          <a:p>
            <a:r>
              <a:rPr lang="ru-RU" dirty="0" smtClean="0"/>
              <a:t>Сформулировать факторы которые необходимо учитывать при подготовке к лыжным походам</a:t>
            </a:r>
          </a:p>
          <a:p>
            <a:r>
              <a:rPr lang="ru-RU" dirty="0" smtClean="0"/>
              <a:t>Техника безопасности при лыжных походах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7318596" cy="26971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Какие факторы необходимо учитывать при подготовке к лыжному походу   для обеспечения безопасности туристов?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Каковы особенности движения туристов-лыжников на маршруте и режим похода?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</a:p>
          <a:p>
            <a:r>
              <a:rPr lang="ru-RU" sz="2400" dirty="0" smtClean="0"/>
              <a:t>Параграф 2.3  читать </a:t>
            </a:r>
          </a:p>
          <a:p>
            <a:r>
              <a:rPr lang="ru-RU" sz="2400" dirty="0" smtClean="0"/>
              <a:t>Отвечать устно на вопросы стр. 51</a:t>
            </a:r>
          </a:p>
          <a:p>
            <a:r>
              <a:rPr lang="ru-RU" sz="2400" dirty="0" smtClean="0"/>
              <a:t>Практическое задание стр.51 в дневнике безопасности:»Особенности движения туристов – лыжников на маршруте и режим похода»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758138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Многодневные лыжные походы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guoedu.ru/userfiles/image001_resize(4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928802"/>
            <a:ext cx="3571901" cy="2678926"/>
          </a:xfrm>
          <a:prstGeom prst="rect">
            <a:avLst/>
          </a:prstGeom>
          <a:noFill/>
        </p:spPr>
      </p:pic>
      <p:pic>
        <p:nvPicPr>
          <p:cNvPr id="33796" name="Picture 4" descr="http://van-u-shin.narod.ru/poxod/2006-01-urev/foto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3976357" cy="2644278"/>
          </a:xfrm>
          <a:prstGeom prst="rect">
            <a:avLst/>
          </a:prstGeom>
          <a:noFill/>
        </p:spPr>
      </p:pic>
      <p:pic>
        <p:nvPicPr>
          <p:cNvPr id="33798" name="Picture 6" descr="http://img.rl0.ru/pgc/432x288/50df10f5-11da-83f0-11da-83ff8844f0ed.photo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714884"/>
            <a:ext cx="3286148" cy="1971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к лыжному походу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143932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принять участие в многодневном лыжном походе в трудных зимних условиях, нужна серьезная и длительная подготовка.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отработать определенные элементы прохождения маршрута, организацию привала, ночлега, преодоление различных препятствий. Проводить такую подготовку необходимо, продвигаясь от простого к сложному, постепенно накапливая опыт и навыки походной жизни в зимних условиях.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факторы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28736"/>
            <a:ext cx="418623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Подготовка к лыжным походам должна учитывать основные опасные факторы. Это прежде всего короткий световой день, низкая температура воздуха, сильный ветер, глубокий снег.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428736"/>
            <a:ext cx="2808312" cy="3980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281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Тренировки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71934" y="1000108"/>
            <a:ext cx="4114800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Кроме того, необходимо приобрести навыки длительного передвижения на лыжах, овладеть техникой подъемов, спусков, поворотов.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специальная тренировка, которая выработает устойчивость к длительному пребыванию на морозе, умение дышать холодным воздухом и не простудиться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anopolsky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ECE0"/>
              </a:clrFrom>
              <a:clrTo>
                <a:srgbClr val="F6EC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214422"/>
            <a:ext cx="3333750" cy="4619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Одежда и обувь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85860"/>
            <a:ext cx="3643338" cy="46434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Одежда и обувь туриста-лыжника должны быть теплыми, легкими, желательно непромокаемыми, не стеснять движений,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защищать от ветра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68760"/>
            <a:ext cx="3600400" cy="4725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Рубашка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00174"/>
            <a:ext cx="4186238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Нательная рубашка должна быть из шерстяной ткани. Плотно прилегая к телу, она ограничивает теплоотдачу и хорошо впитывает пот. Шерстяная ткань лучше других сохраняет теплоотдачу во влажном состоянии.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772816"/>
            <a:ext cx="2776544" cy="37068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Свитер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43050"/>
            <a:ext cx="4114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Свитер должен быть плотной вязки, с высоким плотным воротником и длинными рукавами. Он обеспечивает защиту от холода в сильный мороз и при ветре.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86847"/>
            <a:ext cx="3889364" cy="54528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200</TotalTime>
  <Words>389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Подготовка и  проведение лыжных  походов </vt:lpstr>
      <vt:lpstr>Слайд 2</vt:lpstr>
      <vt:lpstr>Многодневные лыжные походы</vt:lpstr>
      <vt:lpstr>Подготовка к лыжному походу</vt:lpstr>
      <vt:lpstr>Основные факторы</vt:lpstr>
      <vt:lpstr>Тренировки</vt:lpstr>
      <vt:lpstr>Одежда и обувь</vt:lpstr>
      <vt:lpstr>Рубашка</vt:lpstr>
      <vt:lpstr>Свитер</vt:lpstr>
      <vt:lpstr>Костюм</vt:lpstr>
      <vt:lpstr>Рукавицы</vt:lpstr>
      <vt:lpstr>Ботинки</vt:lpstr>
      <vt:lpstr>Бахилы</vt:lpstr>
      <vt:lpstr>Лыжи</vt:lpstr>
      <vt:lpstr>Снаряжение</vt:lpstr>
      <vt:lpstr>Режим движения</vt:lpstr>
      <vt:lpstr>Движение</vt:lpstr>
      <vt:lpstr>Движение в лесу</vt:lpstr>
      <vt:lpstr>Движение через водоемы</vt:lpstr>
      <vt:lpstr>Вопросы и задания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проведение лыжных походов</dc:title>
  <dc:creator>ADMIN</dc:creator>
  <cp:lastModifiedBy>User</cp:lastModifiedBy>
  <cp:revision>35</cp:revision>
  <dcterms:created xsi:type="dcterms:W3CDTF">2010-10-26T04:56:41Z</dcterms:created>
  <dcterms:modified xsi:type="dcterms:W3CDTF">2018-03-16T06:22:31Z</dcterms:modified>
</cp:coreProperties>
</file>