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ru-RU" sz="1200" b="0" strike="noStrike" spc="-1">
                <a:solidFill>
                  <a:srgbClr val="898989"/>
                </a:solidFill>
                <a:latin typeface="Arial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/>
            <a:fld id="{4C787297-4FF2-4836-BF3B-A294F8D7DFCF}" type="slidenum">
              <a:rPr lang="ru-RU" sz="1200" b="0" strike="noStrike" spc="-1">
                <a:solidFill>
                  <a:srgbClr val="898989"/>
                </a:solidFill>
                <a:latin typeface="Arial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22280" y="908720"/>
            <a:ext cx="8229600" cy="4896544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 dirty="0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 Формирование современного уровня культуры населения в области безопасности жизнедеятельности</a:t>
            </a:r>
            <a:r>
              <a:rPr dirty="0"/>
              <a:t/>
            </a:r>
            <a:br>
              <a:rPr dirty="0"/>
            </a:br>
            <a:endParaRPr lang="en-U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57200" y="475920"/>
            <a:ext cx="8229600" cy="941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395280" y="1557360"/>
            <a:ext cx="8497800" cy="3933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Трансграничные угрозы проявляются в следующем: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ведение враждебных по отношению к Российской Федерации информационных действий;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деятельность наркобизнеса, создающая угрозу проникновения наркотиков на территорию России или использования ее территории для транзита наркотиков в другие страны;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деятельность международных террористических организаций.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907560"/>
            <a:ext cx="8229600" cy="792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Формирование современного уровня культуры населения в области безопасности жизнедеятельности.</a:t>
            </a:r>
            <a:r>
              <a:t/>
            </a:r>
            <a:br/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1116000" y="2060640"/>
            <a:ext cx="6985080" cy="4359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Общую культуру человека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 области безопасности жизнедеятельности можно характеризовать как его умения и навыки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своевременно и адекватно среагировать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на различные опасные и чрезвычайные ситуации природного, техногенного и социального характера,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найти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 наиболее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безопасный выход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из сложившейся ситуации,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снизить фактор риска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лично для себя и для окружающих.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404640"/>
            <a:ext cx="8229600" cy="1013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Формирование современного уровня культуры населения в области безопасности жизнедеятельности.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539640" y="2060640"/>
            <a:ext cx="8064720" cy="5213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Общая культура в области безопасности жизнедеятельности предполагает, что человек: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знает и соблюдает нормы здорового образа жизни;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владеет здоровьесберегающими технологиями;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ответственно относится к сохранению окружающей среды;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хорошо знает основные законы и нормативно-правовые акты и осознанно выполняет их требования в повседневной жизни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457200" y="404640"/>
            <a:ext cx="8229600" cy="1013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Формирование современного уровня культуры населения в области безопасности жизнедеятельности.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468360" y="2060640"/>
            <a:ext cx="8207280" cy="478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Каждый человек в целях обеспечения личной, общественной и государственной безопасности должен владеть рядом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личностных качеств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и постоянно их совершенствовать: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быть любознательным и учиться предвидеть опасные ситуации;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уметь объективно оценивать свои возможности, мысленно проигрывать варианты своего поведения, стремиться находить самый безопасный выход;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● развивать в себе ответственность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Вопросы и задания: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755640" y="1557360"/>
            <a:ext cx="7848720" cy="478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1.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Почему необходимо постоянно повышать уровень подготовки населения страны в области безопасности жизнедеятельности?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2. В каком нормативном документе Российской Федерации изложены основные направления по обеспечению национальной безопасности России?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3. Какие личностные качества, убеждения и привычки человека способствуют формированию у него современного уровня культуры безопасности жизнедеятельности?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Домашнее задание: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684360" y="1413000"/>
            <a:ext cx="8208720" cy="533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Подготовиться к самостоятельной работе: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 Страны и организации в современном мире, с которыми Россия успешно сотрудничает.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Национальные интересы России в современном мире.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Формирование современного уровня культуры населения в области безопасности жизнедеятельности.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Учебные вопросы: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826920" y="2205000"/>
            <a:ext cx="6840720" cy="2775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4272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Формирование современного уровня культуры населения в области безопасности жизнедеятельности.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691920"/>
            <a:ext cx="8229600" cy="725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187280" y="1700280"/>
            <a:ext cx="7129800" cy="3933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Концептуальные положения в области обеспечения национальной безопасности базируются на фундаментальной взаимосвязи и взаимозависимости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Стратегии национальной безопасности Российской Федерации до 2020 года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и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</a:rPr>
              <a:t>Концепции долгосрочного социально-экономического развития Российской Федерации на период до 2020 года.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620640"/>
            <a:ext cx="8229600" cy="797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042920" y="1714320"/>
            <a:ext cx="6985080" cy="308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Сегодня существует </a:t>
            </a:r>
            <a:r>
              <a:rPr lang="ru-RU" sz="2800" b="0" strike="noStrike" spc="-1">
                <a:solidFill>
                  <a:srgbClr val="FF0000"/>
                </a:solidFill>
                <a:latin typeface="Calibri"/>
                <a:ea typeface="Times New Roman"/>
              </a:rPr>
              <a:t>три типа 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угроз национальной безопасности Российской Федерации: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latin typeface="Calibri"/>
                <a:ea typeface="Times New Roman"/>
              </a:rPr>
              <a:t>внешние,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latin typeface="Calibri"/>
                <a:ea typeface="Times New Roman"/>
              </a:rPr>
              <a:t>внутренние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FF0000"/>
                </a:solidFill>
                <a:latin typeface="Calibri"/>
                <a:ea typeface="Times New Roman"/>
              </a:rPr>
              <a:t>и трансграничные</a:t>
            </a: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692280"/>
            <a:ext cx="8229600" cy="1008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CustomShape 2"/>
          <p:cNvSpPr/>
          <p:nvPr/>
        </p:nvSpPr>
        <p:spPr>
          <a:xfrm rot="10800000" flipV="1">
            <a:off x="8748360" y="5703480"/>
            <a:ext cx="8209080" cy="39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К внешним угрозам следует отнести: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развертывание группировок вооруженных сил и средств вблизи границ Российской Федерации и ее союзников;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территориальные претензии к Российской Федерации, угрозы отторжения от Российской Федерации отдельных территорий;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вмешательство во внутренние дела Российской Федерации со стороны иностранных государств;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549360"/>
            <a:ext cx="8229600" cy="10792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468360" y="1557360"/>
            <a:ext cx="8424720" cy="4848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К внешним угрозам следует отнести: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наращивание группировок войск, ведущее к нарушению сложившегося баланса сил вблизи границ Российской Федерации;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вооруженные провокации, включая нападения на военные объекты России, расположенные на территории зарубежных государств, а также на объекты и сооружения на Государственной границе РФ и границах ее союзников;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действия, затрудняющие доступ России к стратегически важным транспортным коммуникациям;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дискриминация, несоблюдение прав, свобод и законных интересов граждан Российской Федерации в некоторых зарубежных государствах.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549360"/>
            <a:ext cx="8229600" cy="868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CustomShape 2"/>
          <p:cNvSpPr/>
          <p:nvPr/>
        </p:nvSpPr>
        <p:spPr>
          <a:xfrm rot="10800000" flipV="1">
            <a:off x="8604360" y="6109920"/>
            <a:ext cx="8136000" cy="448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К внутренним угрозам специалисты относят: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попытки насильственного изменения конституционного строя и нарушения территориальной целостности России;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планирование, подготовка и осуществление действий по нарушению и дезорганизации функционирования органов государственной власти и управления, нападений на государственные, экономические и военные объекты, объекты жизнеобеспечения и информационной инфраструктуры;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создание, оснащение, подготовка и деятельность незаконных вооруженных формирований;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691920"/>
            <a:ext cx="8229600" cy="725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826920" y="1700280"/>
            <a:ext cx="7561440" cy="4359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К внутренним угрозам специалисты относят: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незаконное распространение на территории Российской Федерации оружия, боеприпасов и взрывчатых веществ;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широкомасштабная деятельность организованной преступности, угрожающая политической стабильности в некоторых регионах Российской Федерации;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деятельность сепаратистских и радикальных религиозных национальных движений.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57200" y="259920"/>
            <a:ext cx="8229600" cy="1157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Calibri"/>
              </a:rPr>
              <a:t>Основные угрозы национальным интересам и безопасности России.</a:t>
            </a:r>
            <a:r>
              <a:t/>
            </a:r>
            <a:br/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CustomShape 2"/>
          <p:cNvSpPr/>
          <p:nvPr/>
        </p:nvSpPr>
        <p:spPr>
          <a:xfrm rot="10800000" flipV="1">
            <a:off x="8675280" y="6116760"/>
            <a:ext cx="8351640" cy="484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latin typeface="Calibri"/>
                <a:ea typeface="Times New Roman"/>
              </a:rPr>
              <a:t>Трансграничные угрозы проявляются в следующем: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создание, оснащение и подготовка на территории других государств вооруженных формирований и групп с целью их переброски для действий на территории России;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деятельность поддерживающихся из-за рубежа подрывных сепаратистских, национальных или религиозных экстремистских группировок, направленная на подрыв конституционного строя России, создание угрозы ее территориальной целостности и безопасности ее граждан;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Font typeface="Calibri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трансграничная преступность, в том числе контрабандная и другая противозаконная деятельность в угрожающих масштабах;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779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угрозы национальным интересам и безопасности России</dc:title>
  <dc:subject/>
  <dc:creator>RePack by SPecialiST</dc:creator>
  <dc:description/>
  <cp:lastModifiedBy>User</cp:lastModifiedBy>
  <cp:revision>17</cp:revision>
  <dcterms:created xsi:type="dcterms:W3CDTF">2015-09-12T14:05:21Z</dcterms:created>
  <dcterms:modified xsi:type="dcterms:W3CDTF">2021-01-05T10:49:56Z</dcterms:modified>
  <dc:language>en-US</dc:language>
</cp:coreProperties>
</file>