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7CD08C-4390-465A-80A4-A83D9D9E17E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40473B-F1E3-47AA-B13D-7D94647A56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Акклиматизация человека в различных климатических условиях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641089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преподаватель </a:t>
            </a:r>
            <a:r>
              <a:rPr lang="ru-RU" sz="2000" dirty="0" smtClean="0">
                <a:solidFill>
                  <a:srgbClr val="FFFF00"/>
                </a:solidFill>
              </a:rPr>
              <a:t>ОБЖ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Деев Владимир Семенович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ТЕПЛОВОЙ УДАР </a:t>
            </a:r>
            <a:r>
              <a:rPr lang="ru-RU" dirty="0" smtClean="0"/>
              <a:t>(состояние, которое возникает при общем перегревании и характеризуется усталостью, головной болью, слабостью, головокружением) наиболее возможен при высокой температуре и влажности. При этих условиях нарушается теплообмен организма с окружающей средой — происходит перегревание организма.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4974"/>
            <a:ext cx="5400600" cy="393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СОЛНЕЧНЫЙ УДАР </a:t>
            </a:r>
            <a:r>
              <a:rPr lang="ru-RU" dirty="0" smtClean="0"/>
              <a:t>может случиться, если долго находиться под лучами солнца с непокрытой головой. Последствия солнечного удара не отличаются от последствий теплового удара.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7"/>
            <a:ext cx="72008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избежать этих и других неприятностей, важно с первого дня приспособить свой режим к местным климатическим условиям. Для этого стоит внимательно присмотреться к одежде и режиму дня местных жителей. В жару лучше надевать одежду светлых тонов из хлопчатобумажной ткани, на голове носить лёгкий белый головной убор. В жаркий день надо чаще быть в тени, в самое знойное время (с 13 до 16 ч) можно поспать.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806489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3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Нельзя чрезмерно увлекаться загаром. Лучше загорать в утренние часы с постепенным увеличением дозы солнечных ванн.</a:t>
            </a:r>
          </a:p>
          <a:p>
            <a:endParaRPr lang="ru-RU" dirty="0" smtClean="0"/>
          </a:p>
          <a:p>
            <a:r>
              <a:rPr lang="ru-RU" dirty="0" smtClean="0"/>
              <a:t>Чтобы быстрее акклиматизироваться, очень важно соблюдать водно-солевой режим, при котором обеспечивается нормальное соотношение между количеством поступающих в организм и выводимых из него воды и минеральных солей.</a:t>
            </a:r>
          </a:p>
          <a:p>
            <a:endParaRPr lang="ru-RU" dirty="0" smtClean="0"/>
          </a:p>
          <a:p>
            <a:r>
              <a:rPr lang="ru-RU" dirty="0" smtClean="0"/>
              <a:t>В жару пить надо не только для того, чтобы утолить жажду, но и чтобы возместить потерю воды и минеральных солей, которые вместе с потом уходят из тела. Пить нужно медленно, небольшими глотками. Можно пить минеральную воду, хорошо утоляет жажду чай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91" y="3752166"/>
            <a:ext cx="2820933" cy="22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52166"/>
            <a:ext cx="4032448" cy="277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Обратим ваше внимание на несколько общих положений для обеспечения ускоренной акклиматизации при смене климатических условий. В первые дни пребывания на новом месте не перегружайте себя различными мероприятиями, особенно если поездка была связана со сменой часовых поясов. Дайте возможность организму привыкнуть к новым условиям в течение двух-трёх дней.</a:t>
            </a:r>
          </a:p>
          <a:p>
            <a:endParaRPr lang="ru-RU" dirty="0" smtClean="0"/>
          </a:p>
          <a:p>
            <a:r>
              <a:rPr lang="ru-RU" dirty="0" smtClean="0"/>
              <a:t>Соблюдайте питьевой режим с учётом местных условий и потребностей вашего организма. Не увлекайтесь блюдами местной кухни, попробовать их можно, но в питании лучше придерживаться привычных продуктов. Во всём соблюдайте меру. Постоянно контролируйте своё самочувствие и физическое состояние. Не делайте ничего через силу и без желания.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98" y="3645024"/>
            <a:ext cx="5513302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 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5"/>
          <a:stretch/>
        </p:blipFill>
        <p:spPr bwMode="auto">
          <a:xfrm>
            <a:off x="971600" y="1340769"/>
            <a:ext cx="7272807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2467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АККЛИМАТИЗАЦИЯ</a:t>
            </a:r>
            <a:r>
              <a:rPr lang="ru-RU" dirty="0" smtClean="0"/>
              <a:t> — это процесс постепенного приспособления организма человека к новым климатическим условиям. В основе акклиматизации лежит способность организма приспосабливаться (перестраиваться) к новым условиям, чтобы обеспечить постоянство внутренней среды (температуру тела, кровяное давление, обмен веществ и т. п.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828092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0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процессе </a:t>
            </a:r>
            <a:r>
              <a:rPr lang="ru-RU" b="1" dirty="0" smtClean="0">
                <a:solidFill>
                  <a:schemeClr val="accent2"/>
                </a:solidFill>
              </a:rPr>
              <a:t>акклиматизации</a:t>
            </a:r>
            <a:r>
              <a:rPr lang="ru-RU" dirty="0" smtClean="0"/>
              <a:t> в определённой степени ухудшается самочувствие человека, появляется усталость и снижается работоспособность. Чем больше отличаются климатические условия нового места пребывания от привычных, чем хуже человек подготовился к жизни в новых условиях, тем сложнее и продолжительнее протекает процесс акклиматизации.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704856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Акклиматизация</a:t>
            </a:r>
            <a:r>
              <a:rPr lang="ru-RU" dirty="0" smtClean="0"/>
              <a:t> при перемене места жительства неизбежна, так как любой организм реагирует на изменения, происходящие во внешней среде, и приспосабливается к ним. Но у разных людей акклиматизация идёт по-разному. Отмечено, что здоровые, закалённые люди, обладающие хорошей физической подготовкой, быстрее и с меньшими отклонениями приспосабливаются к новым условиям существования. Кроме того, более успешной акклиматизации способствует умение человека изменить свой режим жизни, одежду, питание и привести их в соответствие с новыми условиями, используя опыт местных жителе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1404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852936"/>
            <a:ext cx="401643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4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 отдыху, который будет проходить в других климатических условиях, надо готовиться и постараться сделать всё, чтобы помочь организму быстрее приспособиться к новым условиям. Для того чтобы увеличить возможности организма к быстрой акклиматизации, необходима постоянная и интенсивная физическая подготовка задолго до поездки. Ежедневное выполнение физических упражнений, закаливающих процедур, бег, ходьба на лыжах, участие в турпоходах — всё это значительно увеличивает адаптационные возможности вашего организма.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5971"/>
            <a:ext cx="3168352" cy="28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45971"/>
            <a:ext cx="2952328" cy="28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43746"/>
            <a:ext cx="2471539" cy="288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Прибыв к месту отдыха, не торопитесь сразу получить все удовольствия в один день, постоянно контролируйте своё самочувствие и возможности, не перегружайте себя излишним пребыванием на солнце, чрезмерным и многократным купанием, разумно планируйте нагрузки. Всё делайте в меру. Для примера рассмотрим некоторые особенности акклиматизации в разных климатических условиях.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8212"/>
            <a:ext cx="273630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98212"/>
            <a:ext cx="309634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98212"/>
            <a:ext cx="290740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46063"/>
            <a:ext cx="3103703" cy="19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6062"/>
            <a:ext cx="2736304" cy="19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943474"/>
            <a:ext cx="2907408" cy="19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Акклиматизация в холодном климате, особенно в условиях Крайнего Севера, связана с приспособлением к таким факторам, как низкие температуры воздуха, сильный ветер, нарушение светового режима (полярная ночь и полярный день). Акклиматизация здесь может длиться продолжительное время и сопровождаться чрезмерной утомляемостью, непреодолимой сонливостью, снижением аппетита. По мере привыкания человека к новым условиям эти неприятные явления </a:t>
            </a:r>
            <a:r>
              <a:rPr lang="ru-RU" sz="2000" dirty="0" smtClean="0"/>
              <a:t>проходят.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</a:rPr>
              <a:t>Акклиматизация в условиях холодного климата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7"/>
          <a:stretch/>
        </p:blipFill>
        <p:spPr bwMode="auto">
          <a:xfrm>
            <a:off x="3347864" y="4221088"/>
            <a:ext cx="41764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Ускорению акклиматизации в условиях холодного климата помогает правильная организация питания. В это время рацион питания по калорийности следует увеличить по сравнению с привычным для вас рационом. Пища должна содержать необходимый набор витаминов и микроэлементов. В условиях холодного климата одежда должна обладать повышенными теплозащитными и ветрозащитными свойствами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6038"/>
            <a:ext cx="4320480" cy="285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6038"/>
            <a:ext cx="1896616" cy="285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2304256" cy="27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/>
              <a:t>Условия жаркого климата могут быть различны. Так, для субтропиков и тропиков характерна высокая температура, влажность и солнечная радиация; для зон пустынь — высокая температура, солнечная радиация и пониженная влажность воздуха. Начало акклиматизации в условиях жаркого климата может сопровождаться мышечной слабостью, сердцебиением, повышенным потоотделением. В условиях жаркого климата увеличивается вероятность теплового и солнечного удара.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</a:rPr>
              <a:t>Акклиматизация в условиях жаркого климата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547260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848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Акклиматизация человека в различных климатических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Акклиматизация в условиях холодного климата</vt:lpstr>
      <vt:lpstr>Презентация PowerPoint</vt:lpstr>
      <vt:lpstr>Акклиматизация в условиях жаркого климата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19</cp:revision>
  <dcterms:created xsi:type="dcterms:W3CDTF">2017-12-03T09:34:51Z</dcterms:created>
  <dcterms:modified xsi:type="dcterms:W3CDTF">2020-11-30T06:18:43Z</dcterms:modified>
</cp:coreProperties>
</file>