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68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F5B2"/>
    <a:srgbClr val="66FF33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3C0DA-2C2F-4822-BC04-E259C8628CFB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5EE46B-DEAC-4A50-BF0B-807F621387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496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78970-273A-4C2B-BBBA-7094D3F1B548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5492E-D77D-4858-B95C-89AEF5CC8B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589192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5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78970-273A-4C2B-BBBA-7094D3F1B548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5492E-D77D-4858-B95C-89AEF5CC8B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142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78970-273A-4C2B-BBBA-7094D3F1B548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5492E-D77D-4858-B95C-89AEF5CC8B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05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78970-273A-4C2B-BBBA-7094D3F1B548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5492E-D77D-4858-B95C-89AEF5CC8B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2175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78970-273A-4C2B-BBBA-7094D3F1B548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5492E-D77D-4858-B95C-89AEF5CC8B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984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78970-273A-4C2B-BBBA-7094D3F1B548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5492E-D77D-4858-B95C-89AEF5CC8B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89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9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13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78970-273A-4C2B-BBBA-7094D3F1B548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5492E-D77D-4858-B95C-89AEF5CC8B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348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78970-273A-4C2B-BBBA-7094D3F1B548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5492E-D77D-4858-B95C-89AEF5CC8B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494997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78970-273A-4C2B-BBBA-7094D3F1B548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5492E-D77D-4858-B95C-89AEF5CC8B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675594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78970-273A-4C2B-BBBA-7094D3F1B548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5492E-D77D-4858-B95C-89AEF5CC8B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860578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78970-273A-4C2B-BBBA-7094D3F1B548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5492E-D77D-4858-B95C-89AEF5CC8B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752235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78970-273A-4C2B-BBBA-7094D3F1B548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5492E-D77D-4858-B95C-89AEF5CC8B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370458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5" y="1770323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45" y="1770323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78970-273A-4C2B-BBBA-7094D3F1B548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5492E-D77D-4858-B95C-89AEF5CC8B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769968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78970-273A-4C2B-BBBA-7094D3F1B548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5492E-D77D-4858-B95C-89AEF5CC8B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104939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78970-273A-4C2B-BBBA-7094D3F1B548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5492E-D77D-4858-B95C-89AEF5CC8B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995733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78970-273A-4C2B-BBBA-7094D3F1B548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5492E-D77D-4858-B95C-89AEF5CC8B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558004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87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78970-273A-4C2B-BBBA-7094D3F1B548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5492E-D77D-4858-B95C-89AEF5CC8B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589175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8478970-273A-4C2B-BBBA-7094D3F1B548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F25492E-D77D-4858-B95C-89AEF5CC8B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0770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ransition>
    <p:newsflash/>
  </p:transition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810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6442" y="217662"/>
            <a:ext cx="89625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факторы, оказывающие влияние на безопасность человека в дальнем(внутреннем) и выездном туризме.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686821"/>
      </p:ext>
    </p:extLst>
  </p:cSld>
  <p:clrMapOvr>
    <a:masterClrMapping/>
  </p:clrMapOvr>
  <p:transition>
    <p:newsfla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537" y="70946"/>
            <a:ext cx="7765322" cy="97045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путешествию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427907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Теоретическая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-1" y="1535112"/>
            <a:ext cx="4621199" cy="499023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-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Детальное изучение климатических особенностей и их влияния на организм;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Безопасное поведение в транспорте.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427907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</a:t>
            </a:r>
            <a:endParaRPr lang="ru-RU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35112"/>
            <a:ext cx="4498975" cy="459105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здоровья.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6" y="4406502"/>
            <a:ext cx="2295781" cy="2405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296" y="4429122"/>
            <a:ext cx="2274902" cy="241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961" y="2420888"/>
            <a:ext cx="2157229" cy="2008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6" y="2420888"/>
            <a:ext cx="2285984" cy="2008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961" y="4441776"/>
            <a:ext cx="2447723" cy="2369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621" y="4441776"/>
            <a:ext cx="1987380" cy="2403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5004873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-1"/>
            <a:ext cx="3465513" cy="152399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66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первые дни у вас могут возникнуть:</a:t>
            </a:r>
            <a:endParaRPr lang="ru-RU" sz="2800" b="1" dirty="0">
              <a:solidFill>
                <a:srgbClr val="66FF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0" y="1524000"/>
            <a:ext cx="3465513" cy="521736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285750" indent="-285750">
              <a:buFontTx/>
              <a:buChar char="-"/>
            </a:pPr>
            <a:endParaRPr lang="ru-RU" sz="2000" b="1" dirty="0" smtClean="0"/>
          </a:p>
          <a:p>
            <a:pPr marL="285750" indent="-285750">
              <a:buFontTx/>
              <a:buChar char="-"/>
            </a:pPr>
            <a:endParaRPr lang="ru-RU" sz="2000" b="1" dirty="0"/>
          </a:p>
          <a:p>
            <a:pPr marL="285750" indent="-285750">
              <a:buFontTx/>
              <a:buChar char="-"/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Легкое недомогание;</a:t>
            </a:r>
          </a:p>
          <a:p>
            <a:pPr marL="285750" indent="-285750">
              <a:buFontTx/>
              <a:buChar char="-"/>
            </a:pPr>
            <a:r>
              <a:rPr lang="ru-RU" sz="2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-Снижение работоспособности;</a:t>
            </a:r>
          </a:p>
          <a:p>
            <a:pPr marL="285750" indent="-285750">
              <a:buFontTx/>
              <a:buChar char="-"/>
            </a:pPr>
            <a:r>
              <a:rPr lang="ru-RU" sz="2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-Апатия;</a:t>
            </a:r>
          </a:p>
          <a:p>
            <a:pPr marL="285750" indent="-285750">
              <a:buFontTx/>
              <a:buChar char="-"/>
            </a:pPr>
            <a:r>
              <a:rPr lang="ru-RU" sz="2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-Нарушение сна;</a:t>
            </a:r>
          </a:p>
          <a:p>
            <a:pPr marL="285750" indent="-285750">
              <a:buFontTx/>
              <a:buChar char="-"/>
            </a:pPr>
            <a:r>
              <a:rPr lang="ru-RU" sz="2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-Нарушение аппетита.</a:t>
            </a:r>
          </a:p>
          <a:p>
            <a:pPr marL="285750" indent="-285750">
              <a:buFontTx/>
              <a:buChar char="-"/>
            </a:pPr>
            <a:endParaRPr lang="ru-RU" sz="2600" dirty="0">
              <a:solidFill>
                <a:srgbClr val="66FF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НО ЭТО БЫСТРО ПРОХОДИТ!!!</a:t>
            </a:r>
            <a:endParaRPr lang="ru-RU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513" y="0"/>
            <a:ext cx="2762667" cy="2132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247" y="2132856"/>
            <a:ext cx="2733935" cy="2160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248" y="4293096"/>
            <a:ext cx="2733935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2" y="0"/>
            <a:ext cx="2890395" cy="2132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2" y="2132856"/>
            <a:ext cx="2890396" cy="2160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4293097"/>
            <a:ext cx="2890395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470189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  <a:solidFill>
            <a:srgbClr val="2BF5B2"/>
          </a:solidFill>
        </p:spPr>
        <p:txBody>
          <a:bodyPr>
            <a:normAutofit/>
          </a:bodyPr>
          <a:lstStyle/>
          <a:p>
            <a:endParaRPr lang="ru-RU" dirty="0">
              <a:solidFill>
                <a:srgbClr val="66FF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899592" y="1196752"/>
            <a:ext cx="7080026" cy="1049867"/>
          </a:xfrm>
        </p:spPr>
        <p:txBody>
          <a:bodyPr>
            <a:noAutofit/>
          </a:bodyPr>
          <a:lstStyle/>
          <a:p>
            <a:r>
              <a:rPr lang="ru-RU" sz="5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ПРИЯТНОГО </a:t>
            </a:r>
            <a:br>
              <a:rPr lang="ru-RU" sz="5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ОТДЫХА !</a:t>
            </a:r>
            <a:endParaRPr lang="ru-RU" sz="5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5539" y="188640"/>
            <a:ext cx="7765322" cy="97045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Ответьте на вопросы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316288" cy="50691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1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1.С какого возраста можно управлять велосипедом на дороге?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2.Правила безопасности при управлении велосипедом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3.Какое снаряжение необходимо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велотуристу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88296" cy="506916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2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1.Что входит в велоаптечку?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2.Какие бывают велосипеды?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3.Правила движения в темное время суток.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3568" y="181678"/>
            <a:ext cx="7765322" cy="97045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</a:rPr>
              <a:t>Дальний(внутренний) туризм</a:t>
            </a: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00808"/>
            <a:ext cx="4644008" cy="4608512"/>
          </a:xfr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286248" y="1600200"/>
            <a:ext cx="4857752" cy="5257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b="1" dirty="0" smtClean="0"/>
          </a:p>
          <a:p>
            <a:r>
              <a:rPr lang="ru-RU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Дальний(внутренний) туризм </a:t>
            </a:r>
            <a:r>
              <a:rPr lang="ru-RU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разновидность выездного туризма, это путешествие в пределах Российской Федерации, в районах, значительно отдаленных от места жительства.</a:t>
            </a:r>
            <a:endParaRPr lang="ru-RU" sz="2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921481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347" y="188640"/>
            <a:ext cx="7765322" cy="97045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Выездной туризм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1365916"/>
            <a:ext cx="4301208" cy="512555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Выездной туризм – </a:t>
            </a:r>
            <a:r>
              <a:rPr lang="ru-RU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путешествие   в зарубежные страны.</a:t>
            </a:r>
            <a:endParaRPr lang="ru-RU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008" y="1732448"/>
            <a:ext cx="4464496" cy="43924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216414294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>
                <a:solidFill>
                  <a:srgbClr val="2BF5B2"/>
                </a:solidFill>
              </a:rPr>
              <a:t>Это связано с передвижением человека различными видами транспорта</a:t>
            </a:r>
            <a:endParaRPr lang="ru-RU" b="1" dirty="0">
              <a:solidFill>
                <a:srgbClr val="2BF5B2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924944"/>
            <a:ext cx="4473451" cy="345638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034" y="2924944"/>
            <a:ext cx="4485965" cy="3456384"/>
          </a:xfrm>
        </p:spPr>
      </p:pic>
    </p:spTree>
    <p:extLst>
      <p:ext uri="{BB962C8B-B14F-4D97-AF65-F5344CB8AC3E}">
        <p14:creationId xmlns:p14="http://schemas.microsoft.com/office/powerpoint/2010/main" val="2578087437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52736"/>
            <a:ext cx="4358614" cy="482453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000108"/>
            <a:ext cx="4388296" cy="48771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29521190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260648"/>
            <a:ext cx="5111750" cy="532859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260648"/>
            <a:ext cx="3108355" cy="5865515"/>
          </a:xfrm>
        </p:spPr>
        <p:txBody>
          <a:bodyPr>
            <a:normAutofit lnSpcReduction="10000"/>
          </a:bodyPr>
          <a:lstStyle/>
          <a:p>
            <a:r>
              <a:rPr lang="ru-RU" sz="3200" b="1" dirty="0" smtClean="0">
                <a:solidFill>
                  <a:srgbClr val="92D050"/>
                </a:solidFill>
              </a:rPr>
              <a:t>Эти путешествия связаны с перемещением человека на большие расстояния, в другие часовые пояса  и климатические условия.</a:t>
            </a:r>
            <a:endParaRPr lang="ru-RU" sz="32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42275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27584" y="0"/>
            <a:ext cx="7765322" cy="97045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66FF33"/>
                </a:solidFill>
              </a:rPr>
              <a:t>Разница во времени</a:t>
            </a:r>
            <a:endParaRPr lang="ru-RU" b="1" dirty="0">
              <a:solidFill>
                <a:srgbClr val="66FF33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3806882"/>
              </p:ext>
            </p:extLst>
          </p:nvPr>
        </p:nvGraphicFramePr>
        <p:xfrm>
          <a:off x="0" y="1731963"/>
          <a:ext cx="9144000" cy="512603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572000"/>
                <a:gridCol w="4572000"/>
              </a:tblGrid>
              <a:tr h="672792">
                <a:tc gridSpan="2"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92D050"/>
                          </a:solidFill>
                        </a:rPr>
                        <a:t>Москва</a:t>
                      </a:r>
                      <a:endParaRPr lang="ru-RU" sz="3600" dirty="0">
                        <a:solidFill>
                          <a:srgbClr val="92D050"/>
                        </a:solidFill>
                      </a:endParaRPr>
                    </a:p>
                  </a:txBody>
                  <a:tcPr marL="86272" marR="86272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00943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Екатеринбург</a:t>
                      </a:r>
                      <a:endParaRPr lang="ru-RU" sz="3600" dirty="0"/>
                    </a:p>
                  </a:txBody>
                  <a:tcPr marL="86272" marR="862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2 часа</a:t>
                      </a:r>
                      <a:endParaRPr lang="ru-RU" sz="4400" dirty="0"/>
                    </a:p>
                  </a:txBody>
                  <a:tcPr marL="86272" marR="86272"/>
                </a:tc>
              </a:tr>
              <a:tr h="800943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Омск</a:t>
                      </a:r>
                      <a:endParaRPr lang="ru-RU" sz="3600" dirty="0"/>
                    </a:p>
                  </a:txBody>
                  <a:tcPr marL="86272" marR="862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3 часа</a:t>
                      </a:r>
                      <a:endParaRPr lang="ru-RU" sz="4400" dirty="0"/>
                    </a:p>
                  </a:txBody>
                  <a:tcPr marL="86272" marR="86272"/>
                </a:tc>
              </a:tr>
              <a:tr h="800943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Новосибирск</a:t>
                      </a:r>
                      <a:endParaRPr lang="ru-RU" sz="3600" dirty="0"/>
                    </a:p>
                  </a:txBody>
                  <a:tcPr marL="86272" marR="862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4 часа</a:t>
                      </a:r>
                      <a:endParaRPr lang="ru-RU" sz="4400" dirty="0"/>
                    </a:p>
                  </a:txBody>
                  <a:tcPr marL="86272" marR="86272"/>
                </a:tc>
              </a:tr>
              <a:tr h="800943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Якутск</a:t>
                      </a:r>
                      <a:endParaRPr lang="ru-RU" sz="3600" dirty="0"/>
                    </a:p>
                  </a:txBody>
                  <a:tcPr marL="86272" marR="862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6 часов</a:t>
                      </a:r>
                      <a:endParaRPr lang="ru-RU" sz="4400" dirty="0"/>
                    </a:p>
                  </a:txBody>
                  <a:tcPr marL="86272" marR="86272"/>
                </a:tc>
              </a:tr>
              <a:tr h="1249472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Петропавловск-Камчатский</a:t>
                      </a:r>
                      <a:endParaRPr lang="ru-RU" sz="3600" dirty="0"/>
                    </a:p>
                  </a:txBody>
                  <a:tcPr marL="86272" marR="862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9 часов</a:t>
                      </a:r>
                      <a:endParaRPr lang="ru-RU" sz="4400" dirty="0"/>
                    </a:p>
                  </a:txBody>
                  <a:tcPr marL="86272" marR="86272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1201882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645024"/>
            <a:ext cx="8784976" cy="305720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 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переезде на большие расстояния смещается и режим жизни, что создает дискомфорт организму,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 приходится какое-то время перестраиваться на новый режим.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То же происходит при смене климатических условий.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84976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5972368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рифель">
  <a:themeElements>
    <a:clrScheme name="Грифель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Грифель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ифель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TM04033929[[fn=Грифель]]</Template>
  <TotalTime>127</TotalTime>
  <Words>232</Words>
  <Application>Microsoft Office PowerPoint</Application>
  <PresentationFormat>Экран (4:3)</PresentationFormat>
  <Paragraphs>52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Calibri</vt:lpstr>
      <vt:lpstr>Calisto MT</vt:lpstr>
      <vt:lpstr>Times New Roman</vt:lpstr>
      <vt:lpstr>Trebuchet MS</vt:lpstr>
      <vt:lpstr>Wingdings 2</vt:lpstr>
      <vt:lpstr>Грифель</vt:lpstr>
      <vt:lpstr>Презентация PowerPoint</vt:lpstr>
      <vt:lpstr>Ответьте на вопросы</vt:lpstr>
      <vt:lpstr>Дальний(внутренний) туризм</vt:lpstr>
      <vt:lpstr>Выездной туризм</vt:lpstr>
      <vt:lpstr>Это связано с передвижением человека различными видами транспорта</vt:lpstr>
      <vt:lpstr>Презентация PowerPoint</vt:lpstr>
      <vt:lpstr>Презентация PowerPoint</vt:lpstr>
      <vt:lpstr>Разница во времени</vt:lpstr>
      <vt:lpstr>Презентация PowerPoint</vt:lpstr>
      <vt:lpstr>Подготовка к путешествию</vt:lpstr>
      <vt:lpstr>В первые дни у вас могут возникнуть: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2012-11-19T13:27:34Z</dcterms:created>
  <dcterms:modified xsi:type="dcterms:W3CDTF">2017-12-06T18:09:07Z</dcterms:modified>
</cp:coreProperties>
</file>