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30CD6E-CDA9-4C13-ADF7-F88038A578BB}" v="18" dt="2020-09-15T13:12:24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524" y="-10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chool.8mar" userId="WoZGCaUOjLtj39qSKciCr/QLFQX0pvO7lkI1BPpx37E=" providerId="None" clId="Web-{B830CD6E-CDA9-4C13-ADF7-F88038A578BB}"/>
    <pc:docChg chg="modSld">
      <pc:chgData name="school.8mar" userId="WoZGCaUOjLtj39qSKciCr/QLFQX0pvO7lkI1BPpx37E=" providerId="None" clId="Web-{B830CD6E-CDA9-4C13-ADF7-F88038A578BB}" dt="2020-09-15T13:12:24.334" v="17" actId="20577"/>
      <pc:docMkLst>
        <pc:docMk/>
      </pc:docMkLst>
      <pc:sldChg chg="modSp">
        <pc:chgData name="school.8mar" userId="WoZGCaUOjLtj39qSKciCr/QLFQX0pvO7lkI1BPpx37E=" providerId="None" clId="Web-{B830CD6E-CDA9-4C13-ADF7-F88038A578BB}" dt="2020-09-15T13:12:24.334" v="16" actId="20577"/>
        <pc:sldMkLst>
          <pc:docMk/>
          <pc:sldMk cId="2915991803" sldId="270"/>
        </pc:sldMkLst>
        <pc:spChg chg="mod">
          <ac:chgData name="school.8mar" userId="WoZGCaUOjLtj39qSKciCr/QLFQX0pvO7lkI1BPpx37E=" providerId="None" clId="Web-{B830CD6E-CDA9-4C13-ADF7-F88038A578BB}" dt="2020-09-15T13:12:24.334" v="16" actId="20577"/>
          <ac:spMkLst>
            <pc:docMk/>
            <pc:sldMk cId="2915991803" sldId="270"/>
            <ac:spMk id="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89337"/>
            <a:ext cx="2304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9 </a:t>
            </a:r>
            <a:r>
              <a:rPr lang="ru-RU" sz="4000" b="1" dirty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класс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20272" y="332656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ОБЖ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2492896"/>
            <a:ext cx="8352928" cy="1754326"/>
          </a:xfrm>
          <a:prstGeom prst="rect">
            <a:avLst/>
          </a:prstGeom>
          <a:noFill/>
          <a:effectLst>
            <a:outerShdw blurRad="800100" dist="1663700" dir="12120000" sx="149000" sy="149000" kx="-800400" algn="b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coolSlant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>
                  <a:solidFill>
                    <a:schemeClr val="tx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117600">
                    <a:schemeClr val="bg1">
                      <a:alpha val="66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1270000" stA="44000" endPos="84000" dist="1041400" dir="5400000" sy="-100000" algn="bl" rotWithShape="0"/>
                </a:effectLst>
                <a:latin typeface="Arial Black" panose="020B0A04020102020204" pitchFamily="34" charset="0"/>
              </a:rPr>
              <a:t>ОСНОВНЫЕ УГРОЗЫ НАЦИОНАЛЬНЫМ ИНТЕРЕСАМ РОССИИ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56176" y="5468248"/>
            <a:ext cx="26132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ЗАНЯТИЕ № 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79712" y="6269250"/>
            <a:ext cx="7005732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ru-RU" sz="1200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/>
              </a:rPr>
              <a:t>ПРЕПОДАВАТЕЛЬ </a:t>
            </a:r>
            <a:r>
              <a:rPr lang="ru-RU" sz="120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/>
              </a:rPr>
              <a:t>ОБЖ Деев</a:t>
            </a:r>
            <a:r>
              <a:rPr lang="ru-RU" sz="1200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/>
              </a:rPr>
              <a:t> В.С.</a:t>
            </a:r>
            <a:endParaRPr lang="ru-RU" sz="2000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2915991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188640"/>
            <a:ext cx="864096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>
                <a:ln w="3175">
                  <a:solidFill>
                    <a:schemeClr val="tx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anose="020B0A04020102020204" pitchFamily="34" charset="0"/>
              </a:rPr>
              <a:t>Пути устойчивого развития цивилизации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700808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rgbClr val="FFFFFF"/>
                </a:solidFill>
                <a:effectLst>
                  <a:glow rad="292100">
                    <a:schemeClr val="accent5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- Изменить ориентиры и ценности жизни  населения планеты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536" y="2906941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rgbClr val="FFFFFF"/>
                </a:solidFill>
                <a:effectLst>
                  <a:glow rad="292100">
                    <a:schemeClr val="accent5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- Довести до сознания масштабы грозящей катастрофы.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7936" y="4203085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rgbClr val="FFFFFF"/>
                </a:solidFill>
                <a:effectLst>
                  <a:glow rad="292100">
                    <a:schemeClr val="accent5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- Объединить народы единством общей беды.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5499229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rgbClr val="FFFFFF"/>
                </a:solidFill>
                <a:effectLst>
                  <a:glow rad="292100">
                    <a:schemeClr val="accent5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- Ограничить жизнедеятельность народов в масштабах планеты.</a:t>
            </a:r>
          </a:p>
        </p:txBody>
      </p:sp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188640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>
                <a:ln w="3175">
                  <a:solidFill>
                    <a:schemeClr val="tx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anose="020B0A04020102020204" pitchFamily="34" charset="0"/>
              </a:rPr>
              <a:t>РОЛЬ ГОСУДАРСТВА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275856" y="1340768"/>
            <a:ext cx="2880320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275856" y="1484784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ГОСУДАРСТВО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4319972" y="2320106"/>
            <a:ext cx="648072" cy="74885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55776" y="3140968"/>
            <a:ext cx="4392488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555776" y="3212976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РЕГУЛИРУЮЩАЯ И ЗАЩИТНАЯ ФУНКЦИЯ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83768" y="5002768"/>
            <a:ext cx="4608512" cy="145056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555776" y="5108991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БЕЗОПАСНЫЕ И ДОСТОЙНЫЕ УСЛОВИЯ ЖИЗНИ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4355976" y="4192314"/>
            <a:ext cx="648072" cy="74885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95536" y="1340768"/>
            <a:ext cx="7776864" cy="12241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39552" y="1395763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ГОСУДАРСТВО – ЭТО ФОРМА ОРГАНИЗАЦИИ БОЛЬШИХ СООБЩЕСТВ, НАЗЫВАЕМЫХ ЭТНОСАМИ.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46909" y="4365104"/>
            <a:ext cx="7776864" cy="159346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403648" y="4388912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ЭТОНОС – СООБЩЕСТВО ЛЮДЕЙ СВЯЗАННЫХ ОБЩИМ ЯЗЫКОМ, СОЦИАЛЬНЫМИ ОТНОШЕНИЯМИ И КУЛЬТУРОЙ.</a:t>
            </a:r>
          </a:p>
        </p:txBody>
      </p:sp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9" y="594139"/>
            <a:ext cx="9113441" cy="6291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77626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-30561" y="0"/>
            <a:ext cx="917456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61" y="707155"/>
            <a:ext cx="9174561" cy="615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8"/>
          <a:stretch/>
        </p:blipFill>
        <p:spPr bwMode="auto">
          <a:xfrm>
            <a:off x="-6468" y="466087"/>
            <a:ext cx="9150468" cy="639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" y="995914"/>
            <a:ext cx="9177318" cy="586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6673"/>
            <a:ext cx="9180512" cy="6401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42" y="314024"/>
            <a:ext cx="9138672" cy="654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5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128" y="-18511"/>
            <a:ext cx="6935420" cy="6876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htptynfwbz\535854_9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940" y="-1"/>
            <a:ext cx="8137332" cy="690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8730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User\Desktop\ghtptynfwbz\535854_90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6" r="7254"/>
          <a:stretch/>
        </p:blipFill>
        <p:spPr bwMode="auto">
          <a:xfrm>
            <a:off x="0" y="27445"/>
            <a:ext cx="9144000" cy="685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03648" y="692696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9479078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90</Words>
  <Application>Microsoft Office PowerPoint</Application>
  <PresentationFormat>Экран (4:3)</PresentationFormat>
  <Paragraphs>17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56</cp:revision>
  <dcterms:created xsi:type="dcterms:W3CDTF">2015-09-14T13:41:58Z</dcterms:created>
  <dcterms:modified xsi:type="dcterms:W3CDTF">2020-09-15T13:12:24Z</dcterms:modified>
</cp:coreProperties>
</file>