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6" r:id="rId3"/>
    <p:sldId id="265" r:id="rId4"/>
    <p:sldId id="264" r:id="rId5"/>
    <p:sldId id="263" r:id="rId6"/>
    <p:sldId id="262" r:id="rId7"/>
    <p:sldId id="261" r:id="rId8"/>
    <p:sldId id="260" r:id="rId9"/>
    <p:sldId id="259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82AC07-7ECB-46E2-BF63-E9132C0148B2}" v="42" dt="2020-09-21T09:47:06.5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84" y="-9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ldeev1962" userId="mmMKPKOtlVQr5I1gvYDwl1KCEwZyY0FDgg73PKeKT8k=" providerId="None" clId="Web-{5B82AC07-7ECB-46E2-BF63-E9132C0148B2}"/>
    <pc:docChg chg="modSld">
      <pc:chgData name="vldeev1962" userId="mmMKPKOtlVQr5I1gvYDwl1KCEwZyY0FDgg73PKeKT8k=" providerId="None" clId="Web-{5B82AC07-7ECB-46E2-BF63-E9132C0148B2}" dt="2020-09-21T09:47:06.512" v="41" actId="20577"/>
      <pc:docMkLst>
        <pc:docMk/>
      </pc:docMkLst>
      <pc:sldChg chg="modSp">
        <pc:chgData name="vldeev1962" userId="mmMKPKOtlVQr5I1gvYDwl1KCEwZyY0FDgg73PKeKT8k=" providerId="None" clId="Web-{5B82AC07-7ECB-46E2-BF63-E9132C0148B2}" dt="2020-09-21T09:47:06.512" v="40" actId="20577"/>
        <pc:sldMkLst>
          <pc:docMk/>
          <pc:sldMk cId="0" sldId="256"/>
        </pc:sldMkLst>
        <pc:spChg chg="mod">
          <ac:chgData name="vldeev1962" userId="mmMKPKOtlVQr5I1gvYDwl1KCEwZyY0FDgg73PKeKT8k=" providerId="None" clId="Web-{5B82AC07-7ECB-46E2-BF63-E9132C0148B2}" dt="2020-09-21T09:47:06.512" v="40" actId="20577"/>
          <ac:spMkLst>
            <pc:docMk/>
            <pc:sldMk cId="0" sldId="256"/>
            <ac:spMk id="1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6FFDBF-F9A0-4972-A99E-81B554C2B9C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56DA56-F3DA-473A-8A1A-E2B3735538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8069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56DA56-F3DA-473A-8A1A-E2B3735538F8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tekstura-raznye-cveta-dy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714348" y="428604"/>
            <a:ext cx="278608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0000" endA="300" endPos="50000" dist="60007" dir="5400000" sy="-100000" algn="bl" rotWithShape="0"/>
                </a:effectLst>
                <a:latin typeface="Times New Roman" pitchFamily="18" charset="0"/>
                <a:ea typeface="FangSong" pitchFamily="49" charset="-122"/>
                <a:cs typeface="Times New Roman" pitchFamily="18" charset="0"/>
              </a:rPr>
              <a:t>ОБЖ </a:t>
            </a:r>
            <a:br>
              <a:rPr lang="ru-RU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0000" endA="300" endPos="50000" dist="60007" dir="5400000" sy="-100000" algn="bl" rotWithShape="0"/>
                </a:effectLst>
                <a:latin typeface="Times New Roman" pitchFamily="18" charset="0"/>
                <a:ea typeface="FangSong" pitchFamily="49" charset="-122"/>
                <a:cs typeface="Times New Roman" pitchFamily="18" charset="0"/>
              </a:rPr>
            </a:br>
            <a:r>
              <a:rPr lang="ru-RU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0000" endA="300" endPos="50000" dist="60007" dir="5400000" sy="-100000" algn="bl" rotWithShape="0"/>
                </a:effectLst>
                <a:latin typeface="Times New Roman" pitchFamily="18" charset="0"/>
                <a:ea typeface="FangSong" pitchFamily="49" charset="-122"/>
                <a:cs typeface="Times New Roman" pitchFamily="18" charset="0"/>
              </a:rPr>
              <a:t>7 класс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57884" y="500042"/>
            <a:ext cx="27860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r"/>
            <a:r>
              <a:rPr lang="ru-RU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Занятие №4</a:t>
            </a:r>
          </a:p>
        </p:txBody>
      </p:sp>
      <p:pic>
        <p:nvPicPr>
          <p:cNvPr id="1027" name="Picture 3" descr="C:\Users\User\Desktop\Новая папка\5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705" y="3929066"/>
            <a:ext cx="3367791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8" name="Picture 4" descr="C:\Users\User\Desktop\Новая папка\1333181234_razruh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428604"/>
            <a:ext cx="3238500" cy="244792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1285852" y="2928934"/>
            <a:ext cx="70009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землетрясения. Причины их возникновения и его последствия.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00562" y="5929330"/>
            <a:ext cx="421481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ru-RU" sz="2000" b="1" cap="all" dirty="0">
                <a:ln w="9000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Times New Roman"/>
                <a:cs typeface="Times New Roman"/>
              </a:rPr>
              <a:t>Преподаватель </a:t>
            </a:r>
            <a:r>
              <a:rPr lang="ru-RU" sz="2000" b="1" cap="all" dirty="0" err="1">
                <a:ln w="9000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Times New Roman"/>
                <a:cs typeface="Times New Roman"/>
              </a:rPr>
              <a:t>обж</a:t>
            </a:r>
            <a:r>
              <a:rPr lang="ru-RU" sz="2000" b="1" cap="all" dirty="0">
                <a:ln w="9000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Times New Roman"/>
                <a:cs typeface="Times New Roman"/>
              </a:rPr>
              <a:t> </a:t>
            </a:r>
            <a:endParaRPr lang="ru-RU" dirty="0">
              <a:solidFill>
                <a:schemeClr val="bg1"/>
              </a:solidFill>
              <a:latin typeface="Calibri"/>
              <a:cs typeface="Calibri"/>
            </a:endParaRPr>
          </a:p>
          <a:p>
            <a:r>
              <a:rPr lang="ru-RU" sz="2000" b="1" cap="all" dirty="0">
                <a:ln w="9000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Times New Roman"/>
                <a:cs typeface="Times New Roman"/>
              </a:rPr>
              <a:t>Деев В.С.</a:t>
            </a:r>
            <a:endParaRPr lang="ru-RU" dirty="0">
              <a:solidFill>
                <a:schemeClr val="bg1"/>
              </a:solidFill>
              <a:cs typeface="Calibri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tekstura-raznye-cveta-dy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785786" y="500042"/>
            <a:ext cx="7786742" cy="267765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Землетрясением называют подземные толчки и колебания земной поверхности, </a:t>
            </a:r>
            <a:br>
              <a:rPr lang="ru-RU" sz="2400" b="1" dirty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возникающие в результате внезапных смещений и разрывов в земной коре </a:t>
            </a:r>
            <a:br>
              <a:rPr lang="ru-RU" sz="2400" b="1" dirty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или в верхней части мантии и передающиеся на большие расстояния </a:t>
            </a:r>
            <a:br>
              <a:rPr lang="ru-RU" sz="2400" b="1" dirty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в виде упругих колебаний.</a:t>
            </a:r>
            <a:r>
              <a:rPr lang="ru-RU" sz="20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7224" y="3714752"/>
            <a:ext cx="7429552" cy="156966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Очаг землетрясения - место, где происходят сдвиги и откуда исходят </a:t>
            </a:r>
            <a:br>
              <a:rPr lang="ru-RU" sz="32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сейсмические волны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5715016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измерения энергии, выделяемой в очаге землетрясения, была введена шкала Рихтера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tekstura-raznye-cveta-dy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Picture 2" descr="C:\Users\User\Desktop\Новая папка\abb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1252" y="285728"/>
            <a:ext cx="3115854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285720" y="500042"/>
            <a:ext cx="49292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Чарльз  Рихтер (1900-1985) крупнейший американский сейсмолог.</a:t>
            </a:r>
          </a:p>
        </p:txBody>
      </p:sp>
      <p:pic>
        <p:nvPicPr>
          <p:cNvPr id="1027" name="Picture 3" descr="C:\Users\User\Desktop\Новая папка\112541x25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2571744"/>
            <a:ext cx="3286148" cy="394337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TextBox 5"/>
          <p:cNvSpPr txBox="1"/>
          <p:nvPr/>
        </p:nvSpPr>
        <p:spPr>
          <a:xfrm>
            <a:off x="4071934" y="3714752"/>
            <a:ext cx="4429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магнитуда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29058" y="4573984"/>
            <a:ext cx="4929222" cy="1569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это безразмерная величина, которая характеризует общую энергию сейсмических колебаний.</a:t>
            </a:r>
            <a:endParaRPr lang="ru-RU" sz="24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tekstura-raznye-cveta-dy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C:\Users\User\Desktop\Новая папка\epicentrzemletras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357158" y="4204103"/>
            <a:ext cx="2786082" cy="23681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5" name="Прямая со стрелкой 4"/>
          <p:cNvCxnSpPr/>
          <p:nvPr/>
        </p:nvCxnSpPr>
        <p:spPr>
          <a:xfrm>
            <a:off x="1714480" y="5072074"/>
            <a:ext cx="192882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643306" y="4286256"/>
            <a:ext cx="5072098" cy="193899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Эпицентр землетрясения - условная точка на поверхности земли, 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расположенная над очагом землетрясения, над местом (гипоцентром), 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где в глубине идут импульсы и колебания.</a:t>
            </a:r>
          </a:p>
        </p:txBody>
      </p:sp>
      <p:pic>
        <p:nvPicPr>
          <p:cNvPr id="2051" name="Picture 3" descr="C:\Users\User\Desktop\Новая папка\ocha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1" y="196849"/>
            <a:ext cx="3898030" cy="21012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285720" y="2786058"/>
            <a:ext cx="242889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продольные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28992" y="2786058"/>
            <a:ext cx="242889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поперечные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29388" y="2786058"/>
            <a:ext cx="242889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поверхностные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tekstura-raznye-cveta-dy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0" y="57148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Сила землетрясения, его интенсивность оценивается в баллах по </a:t>
            </a:r>
            <a:r>
              <a:rPr lang="ru-RU" sz="2400" b="1" i="1" dirty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шкале </a:t>
            </a:r>
            <a:r>
              <a:rPr lang="ru-RU" sz="2400" b="1" i="1" dirty="0" err="1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Меркалли</a:t>
            </a:r>
            <a:endParaRPr lang="ru-RU" sz="24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Новая папка\foto_mercall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1643050"/>
            <a:ext cx="2571768" cy="370928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TextBox 4"/>
          <p:cNvSpPr txBox="1"/>
          <p:nvPr/>
        </p:nvSpPr>
        <p:spPr>
          <a:xfrm>
            <a:off x="1571604" y="5786454"/>
            <a:ext cx="585791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Джузеппе </a:t>
            </a:r>
            <a:r>
              <a:rPr lang="ru-RU" sz="2500" b="1" dirty="0" err="1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Меркалли</a:t>
            </a:r>
            <a:br>
              <a:rPr lang="ru-RU" sz="25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5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(1850-1914)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tekstura-raznye-cveta-dy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428596" y="428604"/>
            <a:ext cx="814393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>
                <a:ln w="11430">
                  <a:noFill/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241300" dist="38100" dir="5400000" sx="114000" sy="114000" algn="t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Шкала </a:t>
            </a:r>
            <a:r>
              <a:rPr lang="ru-RU" sz="3600" b="1" spc="50" dirty="0" err="1">
                <a:ln w="11430">
                  <a:noFill/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241300" dist="38100" dir="5400000" sx="114000" sy="114000" algn="t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Меркалли</a:t>
            </a:r>
            <a:r>
              <a:rPr lang="ru-RU" sz="3600" b="1" spc="50" dirty="0">
                <a:ln w="11430">
                  <a:noFill/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241300" dist="38100" dir="5400000" sx="114000" sy="114000" algn="t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 имеет 12 делений </a:t>
            </a:r>
          </a:p>
        </p:txBody>
      </p:sp>
      <p:pic>
        <p:nvPicPr>
          <p:cNvPr id="4098" name="Picture 2" descr="C:\Users\User\Desktop\Новая папка\4afab179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006171"/>
            <a:ext cx="7429552" cy="571235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tekstura-raznye-cveta-dy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428596" y="285728"/>
            <a:ext cx="814393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>
                <a:ln w="11430">
                  <a:noFill/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241300" dist="38100" dir="5400000" sx="114000" sy="114000" algn="t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Шкала </a:t>
            </a:r>
            <a:r>
              <a:rPr lang="ru-RU" sz="3600" b="1" spc="50" dirty="0" err="1">
                <a:ln w="11430">
                  <a:noFill/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241300" dist="38100" dir="5400000" sx="114000" sy="114000" algn="t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Меркалли</a:t>
            </a:r>
            <a:r>
              <a:rPr lang="ru-RU" sz="3600" b="1" spc="50" dirty="0">
                <a:ln w="11430">
                  <a:noFill/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241300" dist="38100" dir="5400000" sx="114000" sy="114000" algn="t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 имеет 12 делений </a:t>
            </a:r>
          </a:p>
        </p:txBody>
      </p:sp>
      <p:pic>
        <p:nvPicPr>
          <p:cNvPr id="5122" name="Picture 2" descr="C:\Users\User\Desktop\Новая папка\m245283d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992464"/>
            <a:ext cx="7286676" cy="566605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tekstura-raznye-cveta-dy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6" name="Picture 2" descr="C:\Users\User\Desktop\Новая папка\glob-orde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30090" y="1428736"/>
            <a:ext cx="9317556" cy="471490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210901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карта сейсмического районирования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00232" y="2214554"/>
            <a:ext cx="7715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cap="all" dirty="0">
                <a:ln w="9000" cmpd="sng">
                  <a:noFill/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Среднеазиатский пояс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857288" y="4405978"/>
            <a:ext cx="7715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cap="all" dirty="0">
                <a:ln w="3175" cmpd="sng">
                  <a:noFill/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тихоокеанский пояс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tekstura-raznye-cveta-dy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0" name="Picture 2" descr="C:\Users\User\Desktop\Новая папка\201418091124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285860"/>
            <a:ext cx="7962528" cy="44291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254000" dist="508000" dir="7500000" sx="105000" sy="105000" algn="tr" rotWithShape="0">
              <a:prstClr val="black">
                <a:alpha val="27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857224" y="42860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Сейсмически опасные районы России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tekstura-raznye-cveta-dy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6" name="Picture 4" descr="C:\Users\User\Desktop\Новая папка\img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09132">
            <a:off x="1346997" y="1478122"/>
            <a:ext cx="6097227" cy="48989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194" name="Picture 2" descr="C:\Users\User\Desktop\Новая папка\jap_0_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3429000"/>
            <a:ext cx="3941882" cy="25622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195" name="Picture 3" descr="C:\Users\User\Desktop\Новая папка\58c40aa398e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2000240"/>
            <a:ext cx="3884008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-32" y="500042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all" dirty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Последствия землетрясений</a:t>
            </a:r>
          </a:p>
        </p:txBody>
      </p:sp>
      <p:pic>
        <p:nvPicPr>
          <p:cNvPr id="8197" name="Picture 5" descr="C:\Users\User\Desktop\Новая папка\36616799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497374">
            <a:off x="2000232" y="4929198"/>
            <a:ext cx="2468065" cy="13985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tekstura-raznye-cveta-dy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-32" y="500042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all" dirty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Последствия землетрясений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8596" y="1928802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- ЭКОНОМИЧЕСКИЕ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28728" y="2701349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- ПОЛИТИЧЕСКИЕ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28860" y="3487167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- СОЦИАЛЬНЫЕ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43306" y="4272985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- КУЛЬТУРНЫЕ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00562" y="5201679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- ЭКОЛОГИЧЕСКИЕ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tekstura-raznye-cveta-dy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857356" y="1558341"/>
            <a:ext cx="7000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СПАСИБО ЗА ВНИМАНИЕ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124</Words>
  <Application>Microsoft Office PowerPoint</Application>
  <PresentationFormat>Экран (4:3)</PresentationFormat>
  <Paragraphs>31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33</cp:revision>
  <dcterms:created xsi:type="dcterms:W3CDTF">2015-09-20T08:06:46Z</dcterms:created>
  <dcterms:modified xsi:type="dcterms:W3CDTF">2020-09-21T09:47:09Z</dcterms:modified>
</cp:coreProperties>
</file>