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66" r:id="rId6"/>
    <p:sldId id="272" r:id="rId7"/>
    <p:sldId id="267" r:id="rId8"/>
    <p:sldId id="273" r:id="rId9"/>
    <p:sldId id="268" r:id="rId10"/>
    <p:sldId id="259" r:id="rId11"/>
    <p:sldId id="269" r:id="rId12"/>
    <p:sldId id="270" r:id="rId13"/>
    <p:sldId id="260" r:id="rId14"/>
    <p:sldId id="262" r:id="rId15"/>
    <p:sldId id="261" r:id="rId16"/>
    <p:sldId id="26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FF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9D2660-AFA2-4C83-B28F-C89A38F0B02F}" v="3" dt="2020-09-21T09:38:22.2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ldeev1962" userId="mmMKPKOtlVQr5I1gvYDwl1KCEwZyY0FDgg73PKeKT8k=" providerId="None" clId="Web-{7D9D2660-AFA2-4C83-B28F-C89A38F0B02F}"/>
    <pc:docChg chg="modSld">
      <pc:chgData name="vldeev1962" userId="mmMKPKOtlVQr5I1gvYDwl1KCEwZyY0FDgg73PKeKT8k=" providerId="None" clId="Web-{7D9D2660-AFA2-4C83-B28F-C89A38F0B02F}" dt="2020-09-21T09:38:22.235" v="2" actId="20577"/>
      <pc:docMkLst>
        <pc:docMk/>
      </pc:docMkLst>
      <pc:sldChg chg="modSp">
        <pc:chgData name="vldeev1962" userId="mmMKPKOtlVQr5I1gvYDwl1KCEwZyY0FDgg73PKeKT8k=" providerId="None" clId="Web-{7D9D2660-AFA2-4C83-B28F-C89A38F0B02F}" dt="2020-09-21T09:38:20.157" v="0" actId="20577"/>
        <pc:sldMkLst>
          <pc:docMk/>
          <pc:sldMk cId="1414839152" sldId="256"/>
        </pc:sldMkLst>
        <pc:spChg chg="mod">
          <ac:chgData name="vldeev1962" userId="mmMKPKOtlVQr5I1gvYDwl1KCEwZyY0FDgg73PKeKT8k=" providerId="None" clId="Web-{7D9D2660-AFA2-4C83-B28F-C89A38F0B02F}" dt="2020-09-21T09:38:20.157" v="0" actId="20577"/>
          <ac:spMkLst>
            <pc:docMk/>
            <pc:sldMk cId="1414839152" sldId="256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денис\Desktop\hello_html_757b5b7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" y="0"/>
            <a:ext cx="91358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07937" y="0"/>
            <a:ext cx="6136064" cy="378565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Взаимоотношения 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  <a:p>
            <a:pPr algn="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людей,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  <a:p>
            <a:pPr algn="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проживающих 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  <a:p>
            <a:pPr algn="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городе,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  <a:p>
            <a:pPr algn="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безопасность.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4839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9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8344"/>
            <a:ext cx="4572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жизнь человека в городе оказывают влияние не только природные и техногенные (связанные с эксплуатацией техники и производством) условия, 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 и социальная среда, т. е.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" y="2996952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состав населения и его профессиональная деятельность.</a:t>
            </a:r>
          </a:p>
        </p:txBody>
      </p:sp>
      <p:pic>
        <p:nvPicPr>
          <p:cNvPr id="2051" name="Picture 3" descr="C:\Users\денис\Desktop\m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152" y="3520172"/>
            <a:ext cx="4572001" cy="333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денис\Desktop\11609792803482519-1024x6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7865"/>
            <a:ext cx="4330824" cy="333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денис\Desktop\RB_CityLife_NY_intersection_NewYea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152" y="0"/>
            <a:ext cx="4572001" cy="305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5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" y="0"/>
            <a:ext cx="91531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25646"/>
            <a:ext cx="56709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Города и социальная среда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92581" y="1656948"/>
            <a:ext cx="538466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Столица РФ город Москва, важнейший политический, экономический и культурный центр, крупнейший транспортный узел страны.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-9144" y="671977"/>
            <a:ext cx="9113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Большинство столиц мира образуют города, которые главенствуют во всех сферах жизни страны.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48064" y="5369479"/>
            <a:ext cx="400688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Москва - рабочий город, более 50% населения - рабочие.</a:t>
            </a:r>
          </a:p>
        </p:txBody>
      </p:sp>
      <p:pic>
        <p:nvPicPr>
          <p:cNvPr id="1028" name="Picture 4" descr="C:\Users\денис\Desktop\0024-018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5485"/>
            <a:ext cx="4880568" cy="293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денис\Desktop\rossiya-moskva-stolica-gorod-oqg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904" y="1604356"/>
            <a:ext cx="4059203" cy="3520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402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48" y="-1"/>
            <a:ext cx="9149148" cy="689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41399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Особое место по социальному составу принадлежит </a:t>
            </a:r>
            <a:r>
              <a:rPr lang="ru-RU" sz="2800" b="1" i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портовым городам</a:t>
            </a: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Значительное число работают на судах, многие надолго уходят в плавание.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264" y="3108543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Крупные портовые города России: Санкт-Петербург, Мурманск, Новороссийск, Владивосток.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69116" y="4045482"/>
            <a:ext cx="43748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 то же время здесь много приезжих. Вообще состав жителей в таких городах изменчив благодаря постоянному вливанию новых людей. </a:t>
            </a:r>
          </a:p>
        </p:txBody>
      </p:sp>
      <p:pic>
        <p:nvPicPr>
          <p:cNvPr id="3074" name="Picture 2" descr="C:\Users\денис\Desktop\Puzzle-V-Portu_en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4710312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денис\Desktop\9236_2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48" y="4062650"/>
            <a:ext cx="4603412" cy="2833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509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3712" cy="686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457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Существуют </a:t>
            </a:r>
            <a:r>
              <a:rPr lang="ru-RU" sz="2800" b="1" i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курортные города</a:t>
            </a: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которые в силу климатогеографических условий предназначены для отдыха и лечения населения страны. </a:t>
            </a:r>
            <a:endParaRPr lang="ru-RU" b="1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33760" y="2923882"/>
            <a:ext cx="4139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 тёплое время года отдыхающих здесь становится больше, чем постоянных жителей. Род занятий основной массы местных жителей связан с обеспечением отдыха курортников. </a:t>
            </a:r>
          </a:p>
        </p:txBody>
      </p:sp>
      <p:pic>
        <p:nvPicPr>
          <p:cNvPr id="4099" name="Picture 3" descr="C:\Users\денис\Desktop\500_F_33584712_RM08EwPGkFD8Ie6TmwvV0LJLuBBASNx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"/>
            <a:ext cx="4745728" cy="292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денис\Desktop\Курортный город Анап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65" y="2923882"/>
            <a:ext cx="4918825" cy="39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45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16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34918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Самый большой город-курорт в России – Сочи.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Это единственный 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 России район субтропиков с обилием тепла и солнечных дней.</a:t>
            </a:r>
          </a:p>
        </p:txBody>
      </p:sp>
      <p:pic>
        <p:nvPicPr>
          <p:cNvPr id="5122" name="Picture 2" descr="C:\Users\денис\Desktop\9110181e0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753" y="0"/>
            <a:ext cx="5575471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денис\Desktop\s12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8" y="3717032"/>
            <a:ext cx="412946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53657" y="0"/>
            <a:ext cx="55754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Сочи город-курорт и город-порт</a:t>
            </a:r>
            <a:endParaRPr lang="ru-RU" sz="2800">
              <a:solidFill>
                <a:srgbClr val="00B050"/>
              </a:solidFill>
            </a:endParaRPr>
          </a:p>
        </p:txBody>
      </p:sp>
      <p:pic>
        <p:nvPicPr>
          <p:cNvPr id="5125" name="Picture 5" descr="C:\Users\денис\Desktop\Sochi-from-the-height-of-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084" y="3717033"/>
            <a:ext cx="4701144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135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50" y="8000"/>
            <a:ext cx="9172637" cy="684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60032" y="0"/>
            <a:ext cx="42839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Значительное место в нашей стране занимают</a:t>
            </a:r>
          </a:p>
          <a:p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2800" i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промышленные города</a:t>
            </a:r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Челябинск, Екатеринбург, Новокузнецк и др., В них сосредоточены различные центры промышленности.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3328274"/>
            <a:ext cx="45766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Промышленные города - наиболее распространённый тип города, представляющи</a:t>
            </a:r>
            <a:r>
              <a:rPr lang="en-US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 </a:t>
            </a:r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собой  срастающиеся посёлки, каждый из </a:t>
            </a:r>
          </a:p>
          <a:p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которых вырос возле </a:t>
            </a:r>
          </a:p>
          <a:p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шахты, рудника или завода.</a:t>
            </a:r>
          </a:p>
        </p:txBody>
      </p:sp>
      <p:pic>
        <p:nvPicPr>
          <p:cNvPr id="6146" name="Picture 2" descr="C:\Users\денис\Desktop\1412577627_swalker.org_0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00" y="-3409"/>
            <a:ext cx="4593688" cy="3284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9650" y="0"/>
            <a:ext cx="33891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>
                <a:ln w="50800"/>
                <a:solidFill>
                  <a:schemeClr val="bg1"/>
                </a:solidFill>
              </a:rPr>
              <a:t>Челябинск</a:t>
            </a:r>
            <a:endParaRPr lang="ru-RU" sz="5400" b="1" cap="none" spc="0">
              <a:ln w="50800"/>
              <a:solidFill>
                <a:schemeClr val="bg1"/>
              </a:solidFill>
              <a:effectLst/>
            </a:endParaRPr>
          </a:p>
        </p:txBody>
      </p:sp>
      <p:pic>
        <p:nvPicPr>
          <p:cNvPr id="6147" name="Picture 3" descr="C:\Users\денис\Desktop\3060_origin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988" y="3232737"/>
            <a:ext cx="4612535" cy="362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261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11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20560" y="16040"/>
            <a:ext cx="9164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Среди промышленных городов особенно много таких, которые заняты только одним каким-либо делом — добычей угля, производством машин, цемента и т.д.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112" y="6334780"/>
            <a:ext cx="9164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 panose="020B0604020202020204" pitchFamily="34" charset="-128"/>
                <a:cs typeface="Arial Unicode MS" panose="020B0604020202020204" pitchFamily="34" charset="-128"/>
              </a:rPr>
              <a:t>Большинство жителей заняты на предприятиях города.</a:t>
            </a:r>
          </a:p>
        </p:txBody>
      </p:sp>
      <p:pic>
        <p:nvPicPr>
          <p:cNvPr id="7170" name="Picture 2" descr="C:\Users\денис\Desktop\image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168" y="3818732"/>
            <a:ext cx="4609688" cy="234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денис\Desktop\1133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60" y="3818730"/>
            <a:ext cx="4304528" cy="234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денис\Desktop\texti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" y="1437654"/>
            <a:ext cx="4281616" cy="214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денис\Desktop\25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169" y="1401035"/>
            <a:ext cx="4540016" cy="217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756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68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457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Существуют города-«учёные», их предназначение — обеспечение проведения фундаментальных научных исследований. Это Троицк, Королёв, Дубна, Серов, Обнинск и др. В таких городах много людей, занимающихся наукой.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5992" y="4832092"/>
            <a:ext cx="3579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Социальная среда в каждом городе имеет свои особенности. </a:t>
            </a:r>
          </a:p>
        </p:txBody>
      </p:sp>
      <p:pic>
        <p:nvPicPr>
          <p:cNvPr id="8194" name="Picture 2" descr="C:\Users\денис\Desktop\gorod-korole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286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денис\Desktop\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347557"/>
            <a:ext cx="5614408" cy="250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денис\Desktop\217345u-9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296" y="2864384"/>
            <a:ext cx="4572000" cy="227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92664" y="2885346"/>
            <a:ext cx="17894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Троицк</a:t>
            </a:r>
          </a:p>
        </p:txBody>
      </p:sp>
    </p:spTree>
    <p:extLst>
      <p:ext uri="{BB962C8B-B14F-4D97-AF65-F5344CB8AC3E}">
        <p14:creationId xmlns:p14="http://schemas.microsoft.com/office/powerpoint/2010/main" val="3009533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5163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Ваши взаимоотношения с окружающими людьми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615327"/>
            <a:ext cx="356388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Взаимоотношения людей в городе отличаются от взаимоотношений людей в сельской местности. Это потому, что в 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городе проживает очень большое по сравнению с селом число людей и большинство незнакомы друг с другом.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5856" y="4180344"/>
            <a:ext cx="58509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Каждый городской житель, помимо самых близких людей может знать лишь 20—30 человек. Например, врачей, дворника, продавцов, своих соседей... Остальные люди —незнакомцы.</a:t>
            </a:r>
          </a:p>
        </p:txBody>
      </p:sp>
      <p:pic>
        <p:nvPicPr>
          <p:cNvPr id="9218" name="Picture 2" descr="C:\Users\денис\Desktop\1495128622140bc24c5bc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3779" y="980728"/>
            <a:ext cx="3313419" cy="269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денис\Desktop\1319734059_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707" y="1934556"/>
            <a:ext cx="2699072" cy="2227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76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9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4180344"/>
            <a:ext cx="4570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Особую роль играет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2800" b="1" i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общение со сверстниками</a:t>
            </a: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Нужно уметь согласовывать свои желания и интересы с желаниями других, свои 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дела с общими целями.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приобретения жизненного опыта и обеспечения собственной безопасности большое значение имеет  умение строить взаимоотношения с окружающими.</a:t>
            </a:r>
          </a:p>
        </p:txBody>
      </p:sp>
      <p:pic>
        <p:nvPicPr>
          <p:cNvPr id="10242" name="Picture 2" descr="C:\Users\денис\Desktop\подбор и адаптац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4365104"/>
            <a:ext cx="4565168" cy="249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денис\Desktop\friendship-circle-clip-ar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4994"/>
            <a:ext cx="4211959" cy="279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денис\Desktop\image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84995"/>
            <a:ext cx="4553761" cy="2795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9822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44279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Важно правильно выбрать товарищей. Случайно можно попасть в «плохую компанию». Если так случилось, нужно порвать с ней, прибегая, при необходимости, к помощи родителей.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20544" y="3318570"/>
            <a:ext cx="48245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Современный город многолюден, и, проживая в нём, приходится постоянно встречаться с </a:t>
            </a:r>
            <a:r>
              <a:rPr lang="ru-RU" sz="2800" b="1" i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незнакомыми людьми</a:t>
            </a: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Это требует наиболее тщательного анализа  поведения для обеспечения безопасности.</a:t>
            </a:r>
          </a:p>
        </p:txBody>
      </p:sp>
      <p:pic>
        <p:nvPicPr>
          <p:cNvPr id="1026" name="Picture 2" descr="C:\Users\денис\Desktop\bezopasnii-internet-dly-reben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0544" y="-1"/>
            <a:ext cx="4824536" cy="331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енис\Desktop\socseti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670"/>
            <a:ext cx="4067944" cy="337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9987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8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Среди незнакомых людей есть как достойные</a:t>
            </a:r>
            <a:r>
              <a:rPr lang="en-US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люди, так и злоумышленники, встреча с которыми опасна.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4611231"/>
            <a:ext cx="41890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избегать: закрытых задних дворов, заброшенных домов, пустырей, подвалов и чердаков.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707904" y="1077104"/>
            <a:ext cx="5426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Нельзя без взрослых находиться на рынках, вокзалах.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Опасными также могут быть лесопарки и пустынные улицы в тёмное время суток. </a:t>
            </a:r>
          </a:p>
        </p:txBody>
      </p:sp>
      <p:pic>
        <p:nvPicPr>
          <p:cNvPr id="2051" name="Picture 3" descr="C:\Users\денис\Desktop\boychenko-5-kl-1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4107"/>
            <a:ext cx="3707904" cy="360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денис\Desktop\0003-003-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080" y="3745484"/>
            <a:ext cx="4940048" cy="311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036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69"/>
            <a:ext cx="9148763" cy="689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-20568"/>
            <a:ext cx="8388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ряд общих правил безопасности</a:t>
            </a:r>
            <a:r>
              <a:rPr lang="ru-RU" sz="280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410319"/>
            <a:ext cx="55081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избегать контактов с людьми, находящимися в состоянии алкогольного опьянения;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садиться в машину к незнакомому человеку.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47300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вступать на улице в разговор с незнакомцем;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попытке человека познакомиться не называть своё имя, свой адрес, не рассказывать про родителей;</a:t>
            </a:r>
          </a:p>
        </p:txBody>
      </p:sp>
      <p:pic>
        <p:nvPicPr>
          <p:cNvPr id="3075" name="Picture 3" descr="C:\Users\денис\Desktop\inx960x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57088"/>
            <a:ext cx="3347864" cy="280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денис\Desktop\img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0"/>
            <a:ext cx="3779912" cy="2657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денис\Desktop\cUlAFe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436" y="2657088"/>
            <a:ext cx="3373564" cy="280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денис\Desktop\16383625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57088"/>
            <a:ext cx="2581477" cy="2816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344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" y="-42338"/>
            <a:ext cx="9137072" cy="690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1920" y="3252232"/>
            <a:ext cx="5290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также знать </a:t>
            </a:r>
          </a:p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своём городе места, где в любое время суток вам обязательно придут на помощь: отделение органов правопорядка, пожарную часть, любой магазин и др., т. е. места, где работают люди.</a:t>
            </a:r>
          </a:p>
        </p:txBody>
      </p:sp>
      <p:pic>
        <p:nvPicPr>
          <p:cNvPr id="4099" name="Picture 3" descr="C:\Users\денис\Desktop\0005-004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0"/>
            <a:ext cx="3274713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денис\Desktop\police-2-1024x6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32" y="24000"/>
            <a:ext cx="5652120" cy="318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денис\Desktop\6000882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" y="3501008"/>
            <a:ext cx="3704440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020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C:\Users\денис\Desktop\mini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81"/>
            <a:ext cx="9144000" cy="685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20512" y="38880"/>
            <a:ext cx="5024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Таким образом, чтобы вы могли свободно общаться с друзьями, ходить в школу чувствовать себя в безопасности, необходимо постоянно учиться общению со старшими и сверстниками, соблюдать ряд общепринятых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-22683" y="3422745"/>
            <a:ext cx="91666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 безопасности и находить выход из различных ситуаций, возникающих при общении с людьми.</a:t>
            </a:r>
          </a:p>
        </p:txBody>
      </p:sp>
      <p:pic>
        <p:nvPicPr>
          <p:cNvPr id="5125" name="Picture 5" descr="C:\Users\денис\Desktop\es20111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76852"/>
            <a:ext cx="3059832" cy="24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денис\Desktop\19315_8fac0a9da96fc48aceb1c32bd88eb7b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12" y="4376852"/>
            <a:ext cx="3152352" cy="248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денис\Desktop\group-of-kids-talking-clipart-panda-free-images-34456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0"/>
            <a:ext cx="4139952" cy="344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денис\Desktop\img_user_file_5816ce7ff389c_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4376852"/>
            <a:ext cx="2947752" cy="250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821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616</Words>
  <Application>Microsoft Office PowerPoint</Application>
  <PresentationFormat>Экран (4:3)</PresentationFormat>
  <Paragraphs>55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денис пьяных</dc:creator>
  <cp:lastModifiedBy>денис пьяных</cp:lastModifiedBy>
  <cp:revision>40</cp:revision>
  <dcterms:created xsi:type="dcterms:W3CDTF">2018-04-09T14:50:43Z</dcterms:created>
  <dcterms:modified xsi:type="dcterms:W3CDTF">2020-09-21T09:38:25Z</dcterms:modified>
</cp:coreProperties>
</file>